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39"/>
  </p:notesMasterIdLst>
  <p:handoutMasterIdLst>
    <p:handoutMasterId r:id="rId40"/>
  </p:handoutMasterIdLst>
  <p:sldIdLst>
    <p:sldId id="440" r:id="rId5"/>
    <p:sldId id="331" r:id="rId6"/>
    <p:sldId id="449" r:id="rId7"/>
    <p:sldId id="298" r:id="rId8"/>
    <p:sldId id="299" r:id="rId9"/>
    <p:sldId id="333" r:id="rId10"/>
    <p:sldId id="294" r:id="rId11"/>
    <p:sldId id="262" r:id="rId12"/>
    <p:sldId id="275" r:id="rId13"/>
    <p:sldId id="340" r:id="rId14"/>
    <p:sldId id="339" r:id="rId15"/>
    <p:sldId id="295" r:id="rId16"/>
    <p:sldId id="264" r:id="rId17"/>
    <p:sldId id="319" r:id="rId18"/>
    <p:sldId id="342" r:id="rId19"/>
    <p:sldId id="341" r:id="rId20"/>
    <p:sldId id="343" r:id="rId21"/>
    <p:sldId id="344" r:id="rId22"/>
    <p:sldId id="303" r:id="rId23"/>
    <p:sldId id="345" r:id="rId24"/>
    <p:sldId id="346" r:id="rId25"/>
    <p:sldId id="349" r:id="rId26"/>
    <p:sldId id="347" r:id="rId27"/>
    <p:sldId id="348" r:id="rId28"/>
    <p:sldId id="441" r:id="rId29"/>
    <p:sldId id="442" r:id="rId30"/>
    <p:sldId id="443" r:id="rId31"/>
    <p:sldId id="444" r:id="rId32"/>
    <p:sldId id="445" r:id="rId33"/>
    <p:sldId id="446" r:id="rId34"/>
    <p:sldId id="451" r:id="rId35"/>
    <p:sldId id="447" r:id="rId36"/>
    <p:sldId id="448" r:id="rId37"/>
    <p:sldId id="338" r:id="rId38"/>
  </p:sldIdLst>
  <p:sldSz cx="14630400" cy="8229600"/>
  <p:notesSz cx="6858000" cy="9144000"/>
  <p:defaultTextStyle>
    <a:defPPr>
      <a:defRPr lang="en-US"/>
    </a:defPPr>
    <a:lvl1pPr marL="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 userDrawn="1">
          <p15:clr>
            <a:srgbClr val="A4A3A4"/>
          </p15:clr>
        </p15:guide>
        <p15:guide id="2" orient="horz" pos="4637" userDrawn="1">
          <p15:clr>
            <a:srgbClr val="A4A3A4"/>
          </p15:clr>
        </p15:guide>
        <p15:guide id="3" orient="horz" pos="3859" userDrawn="1">
          <p15:clr>
            <a:srgbClr val="A4A3A4"/>
          </p15:clr>
        </p15:guide>
        <p15:guide id="4" orient="horz" pos="5114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2205" userDrawn="1">
          <p15:clr>
            <a:srgbClr val="A4A3A4"/>
          </p15:clr>
        </p15:guide>
        <p15:guide id="7" orient="horz" pos="3325" userDrawn="1">
          <p15:clr>
            <a:srgbClr val="A4A3A4"/>
          </p15:clr>
        </p15:guide>
        <p15:guide id="8" orient="horz" pos="200" userDrawn="1">
          <p15:clr>
            <a:srgbClr val="A4A3A4"/>
          </p15:clr>
        </p15:guide>
        <p15:guide id="9" orient="horz" pos="3370" userDrawn="1">
          <p15:clr>
            <a:srgbClr val="A4A3A4"/>
          </p15:clr>
        </p15:guide>
        <p15:guide id="10" orient="horz" pos="4574" userDrawn="1">
          <p15:clr>
            <a:srgbClr val="A4A3A4"/>
          </p15:clr>
        </p15:guide>
        <p15:guide id="11" pos="1536" userDrawn="1">
          <p15:clr>
            <a:srgbClr val="A4A3A4"/>
          </p15:clr>
        </p15:guide>
        <p15:guide id="12" pos="2808" userDrawn="1">
          <p15:clr>
            <a:srgbClr val="A4A3A4"/>
          </p15:clr>
        </p15:guide>
        <p15:guide id="13" pos="4613" userDrawn="1">
          <p15:clr>
            <a:srgbClr val="A4A3A4"/>
          </p15:clr>
        </p15:guide>
        <p15:guide id="14" pos="4030" userDrawn="1">
          <p15:clr>
            <a:srgbClr val="A4A3A4"/>
          </p15:clr>
        </p15:guide>
        <p15:guide id="15" pos="7664" userDrawn="1">
          <p15:clr>
            <a:srgbClr val="A4A3A4"/>
          </p15:clr>
        </p15:guide>
        <p15:guide id="16" pos="3979" userDrawn="1">
          <p15:clr>
            <a:srgbClr val="A4A3A4"/>
          </p15:clr>
        </p15:guide>
        <p15:guide id="17" pos="2755" userDrawn="1">
          <p15:clr>
            <a:srgbClr val="A4A3A4"/>
          </p15:clr>
        </p15:guide>
        <p15:guide id="18" pos="1579" userDrawn="1">
          <p15:clr>
            <a:srgbClr val="A4A3A4"/>
          </p15:clr>
        </p15:guide>
        <p15:guide id="19" pos="7709" userDrawn="1">
          <p15:clr>
            <a:srgbClr val="A4A3A4"/>
          </p15:clr>
        </p15:guide>
        <p15:guide id="20" pos="5211" userDrawn="1">
          <p15:clr>
            <a:srgbClr val="A4A3A4"/>
          </p15:clr>
        </p15:guide>
        <p15:guide id="21" userDrawn="1">
          <p15:clr>
            <a:srgbClr val="A4A3A4"/>
          </p15:clr>
        </p15:guide>
        <p15:guide id="22" pos="5256" userDrawn="1">
          <p15:clr>
            <a:srgbClr val="A4A3A4"/>
          </p15:clr>
        </p15:guide>
        <p15:guide id="23" pos="6435" userDrawn="1">
          <p15:clr>
            <a:srgbClr val="A4A3A4"/>
          </p15:clr>
        </p15:guide>
        <p15:guide id="24" pos="6485" userDrawn="1">
          <p15:clr>
            <a:srgbClr val="A4A3A4"/>
          </p15:clr>
        </p15:guide>
        <p15:guide id="25" pos="8870" userDrawn="1">
          <p15:clr>
            <a:srgbClr val="A4A3A4"/>
          </p15:clr>
        </p15:guide>
        <p15:guide id="26" pos="352" userDrawn="1">
          <p15:clr>
            <a:srgbClr val="A4A3A4"/>
          </p15:clr>
        </p15:guide>
        <p15:guide id="27" pos="55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32F3E"/>
    <a:srgbClr val="595A5D"/>
    <a:srgbClr val="414042"/>
    <a:srgbClr val="DCDCDC"/>
    <a:srgbClr val="4F81BD"/>
    <a:srgbClr val="0C9B2E"/>
    <a:srgbClr val="FFFAD0"/>
    <a:srgbClr val="FFF8AE"/>
    <a:srgbClr val="FCB64C"/>
    <a:srgbClr val="FEC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9" autoAdjust="0"/>
    <p:restoredTop sz="80214" autoAdjust="0"/>
  </p:normalViewPr>
  <p:slideViewPr>
    <p:cSldViewPr snapToGrid="0" showGuides="1">
      <p:cViewPr varScale="1">
        <p:scale>
          <a:sx n="82" d="100"/>
          <a:sy n="82" d="100"/>
        </p:scale>
        <p:origin x="160" y="216"/>
      </p:cViewPr>
      <p:guideLst>
        <p:guide orient="horz" pos="1030"/>
        <p:guide orient="horz" pos="4637"/>
        <p:guide orient="horz" pos="3859"/>
        <p:guide orient="horz" pos="5114"/>
        <p:guide orient="horz" pos="2160"/>
        <p:guide orient="horz" pos="2205"/>
        <p:guide orient="horz" pos="3325"/>
        <p:guide orient="horz" pos="200"/>
        <p:guide orient="horz" pos="3370"/>
        <p:guide orient="horz" pos="4574"/>
        <p:guide pos="1536"/>
        <p:guide pos="2808"/>
        <p:guide pos="4613"/>
        <p:guide pos="4030"/>
        <p:guide pos="7664"/>
        <p:guide pos="3979"/>
        <p:guide pos="2755"/>
        <p:guide pos="1579"/>
        <p:guide pos="7709"/>
        <p:guide pos="5211"/>
        <p:guide/>
        <p:guide pos="5256"/>
        <p:guide pos="6435"/>
        <p:guide pos="6485"/>
        <p:guide pos="8870"/>
        <p:guide pos="352"/>
        <p:guide pos="5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9" d="100"/>
          <a:sy n="109" d="100"/>
        </p:scale>
        <p:origin x="317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EAAF34-71F8-6342-832E-C583FEB3FB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00CEA-93F0-3648-8636-3ECA00800B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87149-AF03-6142-908A-3DD284EAF54B}" type="datetimeFigureOut">
              <a:rPr lang="en-US" smtClean="0"/>
              <a:t>2/6/20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72482-B212-B34F-AAFC-10B8C8EF77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B9C6E-4611-5A44-8B47-37FCE89DE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AC043-34FA-4C46-BDAD-AE3E2DBAD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46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2/6/20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73152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146304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219456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292608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825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Nao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nescessario</a:t>
            </a:r>
            <a:r>
              <a:rPr lang="en-US" dirty="0"/>
              <a:t> </a:t>
            </a:r>
            <a:r>
              <a:rPr lang="en-US" dirty="0" err="1"/>
              <a:t>conhecimentos</a:t>
            </a:r>
            <a:r>
              <a:rPr lang="en-US" dirty="0"/>
              <a:t> de machine learning pois voce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basicamente</a:t>
            </a:r>
            <a:r>
              <a:rPr lang="en-US" dirty="0"/>
              <a:t> </a:t>
            </a:r>
            <a:r>
              <a:rPr lang="en-US" dirty="0" err="1"/>
              <a:t>provendo</a:t>
            </a:r>
            <a:r>
              <a:rPr lang="en-US" dirty="0"/>
              <a:t> dados de </a:t>
            </a:r>
            <a:r>
              <a:rPr lang="en-US" dirty="0" err="1"/>
              <a:t>treinamento</a:t>
            </a:r>
            <a:r>
              <a:rPr lang="en-US" dirty="0"/>
              <a:t>.</a:t>
            </a:r>
          </a:p>
          <a:p>
            <a:r>
              <a:rPr lang="en-US" dirty="0" err="1"/>
              <a:t>Entao</a:t>
            </a:r>
            <a:r>
              <a:rPr lang="en-US" dirty="0"/>
              <a:t> voce </a:t>
            </a:r>
            <a:r>
              <a:rPr lang="en-US" dirty="0" err="1"/>
              <a:t>manda</a:t>
            </a:r>
            <a:r>
              <a:rPr lang="en-US" dirty="0"/>
              <a:t> o commando de </a:t>
            </a:r>
            <a:r>
              <a:rPr lang="en-US" dirty="0" err="1"/>
              <a:t>voz</a:t>
            </a:r>
            <a:r>
              <a:rPr lang="en-US" dirty="0"/>
              <a:t> para o service </a:t>
            </a:r>
            <a:r>
              <a:rPr lang="en-US" dirty="0" err="1"/>
              <a:t>alexa</a:t>
            </a:r>
            <a:r>
              <a:rPr lang="en-US" dirty="0"/>
              <a:t> e </a:t>
            </a:r>
            <a:r>
              <a:rPr lang="en-US" dirty="0" err="1"/>
              <a:t>processado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pacote</a:t>
            </a:r>
            <a:r>
              <a:rPr lang="en-US" dirty="0"/>
              <a:t> json que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enviado</a:t>
            </a:r>
            <a:r>
              <a:rPr lang="en-US" dirty="0"/>
              <a:t> para o back end da </a:t>
            </a:r>
            <a:r>
              <a:rPr lang="en-US" dirty="0" err="1"/>
              <a:t>sua</a:t>
            </a:r>
            <a:r>
              <a:rPr lang="en-US" dirty="0"/>
              <a:t> skill, que </a:t>
            </a:r>
            <a:r>
              <a:rPr lang="en-US" dirty="0" err="1"/>
              <a:t>desempacota</a:t>
            </a:r>
            <a:r>
              <a:rPr lang="en-US" dirty="0"/>
              <a:t> e </a:t>
            </a:r>
            <a:r>
              <a:rPr lang="en-US" dirty="0" err="1"/>
              <a:t>envia</a:t>
            </a:r>
            <a:r>
              <a:rPr lang="en-US" dirty="0"/>
              <a:t> um json de </a:t>
            </a:r>
            <a:r>
              <a:rPr lang="en-US" dirty="0" err="1"/>
              <a:t>volta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resposta</a:t>
            </a:r>
            <a:r>
              <a:rPr lang="en-US" dirty="0"/>
              <a:t> que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visuais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de audio.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dinamicamente</a:t>
            </a:r>
            <a:r>
              <a:rPr lang="en-US" dirty="0"/>
              <a:t>.</a:t>
            </a:r>
          </a:p>
          <a:p>
            <a:r>
              <a:rPr lang="en-US" dirty="0"/>
              <a:t>---------------------------------</a:t>
            </a:r>
          </a:p>
          <a:p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diz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para o </a:t>
            </a:r>
            <a:r>
              <a:rPr lang="en-US" dirty="0" err="1"/>
              <a:t>nosso</a:t>
            </a:r>
            <a:r>
              <a:rPr lang="en-US" dirty="0"/>
              <a:t> hardware</a:t>
            </a:r>
          </a:p>
          <a:p>
            <a:r>
              <a:rPr lang="en-US" dirty="0" err="1"/>
              <a:t>Converte</a:t>
            </a:r>
            <a:r>
              <a:rPr lang="en-US" dirty="0"/>
              <a:t> o q </a:t>
            </a:r>
            <a:r>
              <a:rPr lang="en-US" dirty="0" err="1"/>
              <a:t>dizemos</a:t>
            </a:r>
            <a:r>
              <a:rPr lang="en-US" dirty="0"/>
              <a:t> para a SKILL INTERFACE (</a:t>
            </a:r>
            <a:r>
              <a:rPr lang="en-US" dirty="0" err="1"/>
              <a:t>converte</a:t>
            </a:r>
            <a:r>
              <a:rPr lang="en-US" dirty="0"/>
              <a:t> </a:t>
            </a:r>
            <a:r>
              <a:rPr lang="en-US" dirty="0" err="1"/>
              <a:t>voz</a:t>
            </a:r>
            <a:r>
              <a:rPr lang="en-US" dirty="0"/>
              <a:t> para </a:t>
            </a:r>
            <a:r>
              <a:rPr lang="en-US" dirty="0" err="1"/>
              <a:t>texto</a:t>
            </a:r>
            <a:r>
              <a:rPr lang="en-US" dirty="0"/>
              <a:t>)</a:t>
            </a:r>
          </a:p>
          <a:p>
            <a:r>
              <a:rPr lang="en-US" dirty="0" err="1"/>
              <a:t>Envia</a:t>
            </a:r>
            <a:r>
              <a:rPr lang="en-US" dirty="0"/>
              <a:t> para o SKILL SERVICE (</a:t>
            </a:r>
            <a:r>
              <a:rPr lang="en-US" dirty="0" err="1"/>
              <a:t>aws</a:t>
            </a:r>
            <a:r>
              <a:rPr lang="en-US" dirty="0"/>
              <a:t> lambda) </a:t>
            </a:r>
            <a:r>
              <a:rPr lang="en-US" dirty="0" err="1"/>
              <a:t>processa</a:t>
            </a:r>
            <a:r>
              <a:rPr lang="en-US" dirty="0"/>
              <a:t> a entrada</a:t>
            </a:r>
          </a:p>
          <a:p>
            <a:r>
              <a:rPr lang="en-US" dirty="0" err="1"/>
              <a:t>Responde</a:t>
            </a:r>
            <a:r>
              <a:rPr lang="en-US" dirty="0"/>
              <a:t> de </a:t>
            </a:r>
            <a:r>
              <a:rPr lang="en-US" dirty="0" err="1"/>
              <a:t>volta</a:t>
            </a:r>
            <a:r>
              <a:rPr lang="en-US" dirty="0"/>
              <a:t> para a skill interface</a:t>
            </a:r>
          </a:p>
          <a:p>
            <a:r>
              <a:rPr lang="en-US" dirty="0"/>
              <a:t>Que </a:t>
            </a:r>
            <a:r>
              <a:rPr lang="en-US" dirty="0" err="1"/>
              <a:t>responde</a:t>
            </a:r>
            <a:r>
              <a:rPr lang="en-US" dirty="0"/>
              <a:t> para o device</a:t>
            </a:r>
          </a:p>
          <a:p>
            <a:r>
              <a:rPr lang="en-US" dirty="0"/>
              <a:t>Q </a:t>
            </a:r>
            <a:r>
              <a:rPr lang="en-US" dirty="0" err="1"/>
              <a:t>responde</a:t>
            </a:r>
            <a:r>
              <a:rPr lang="en-US" dirty="0"/>
              <a:t> para o </a:t>
            </a:r>
            <a:r>
              <a:rPr lang="en-US" dirty="0" err="1"/>
              <a:t>usuario</a:t>
            </a:r>
            <a:endParaRPr lang="en-US" dirty="0"/>
          </a:p>
          <a:p>
            <a:r>
              <a:rPr lang="en-US" dirty="0"/>
              <a:t>-----------------------</a:t>
            </a:r>
          </a:p>
          <a:p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diz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para o </a:t>
            </a:r>
            <a:r>
              <a:rPr lang="en-US" dirty="0" err="1"/>
              <a:t>nosso</a:t>
            </a:r>
            <a:r>
              <a:rPr lang="en-US" dirty="0"/>
              <a:t> hardware</a:t>
            </a:r>
          </a:p>
          <a:p>
            <a:r>
              <a:rPr lang="en-US" dirty="0" err="1"/>
              <a:t>Converte</a:t>
            </a:r>
            <a:r>
              <a:rPr lang="en-US" dirty="0"/>
              <a:t> o q </a:t>
            </a:r>
            <a:r>
              <a:rPr lang="en-US" dirty="0" err="1"/>
              <a:t>dizemos</a:t>
            </a:r>
            <a:r>
              <a:rPr lang="en-US" dirty="0"/>
              <a:t> para a SKILL INTERFACE (</a:t>
            </a:r>
            <a:r>
              <a:rPr lang="en-US" dirty="0" err="1"/>
              <a:t>converte</a:t>
            </a:r>
            <a:r>
              <a:rPr lang="en-US" dirty="0"/>
              <a:t> </a:t>
            </a:r>
            <a:r>
              <a:rPr lang="en-US" dirty="0" err="1"/>
              <a:t>voz</a:t>
            </a:r>
            <a:r>
              <a:rPr lang="en-US" dirty="0"/>
              <a:t> para </a:t>
            </a:r>
            <a:r>
              <a:rPr lang="en-US" dirty="0" err="1"/>
              <a:t>texto</a:t>
            </a:r>
            <a:r>
              <a:rPr lang="en-US" dirty="0"/>
              <a:t>)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* um </a:t>
            </a:r>
            <a:r>
              <a:rPr lang="en-US" dirty="0" err="1"/>
              <a:t>desafio</a:t>
            </a:r>
            <a:r>
              <a:rPr lang="en-US" dirty="0"/>
              <a:t> por </a:t>
            </a:r>
            <a:r>
              <a:rPr lang="en-US" dirty="0" err="1"/>
              <a:t>si</a:t>
            </a:r>
            <a:r>
              <a:rPr lang="en-US" dirty="0"/>
              <a:t> soh (</a:t>
            </a:r>
            <a:r>
              <a:rPr lang="en-US" dirty="0" err="1"/>
              <a:t>palavras</a:t>
            </a:r>
            <a:r>
              <a:rPr lang="en-US" dirty="0"/>
              <a:t> </a:t>
            </a:r>
            <a:r>
              <a:rPr lang="en-US" dirty="0" err="1"/>
              <a:t>iguais</a:t>
            </a:r>
            <a:r>
              <a:rPr lang="en-US" dirty="0"/>
              <a:t>) </a:t>
            </a:r>
            <a:r>
              <a:rPr lang="en-US" b="1" dirty="0" err="1"/>
              <a:t>Acento</a:t>
            </a:r>
            <a:r>
              <a:rPr lang="en-US" b="1" dirty="0"/>
              <a:t>/assent </a:t>
            </a:r>
            <a:r>
              <a:rPr lang="en-US" b="1" dirty="0" err="1"/>
              <a:t>Aço</a:t>
            </a:r>
            <a:r>
              <a:rPr lang="en-US" b="1" dirty="0"/>
              <a:t>/</a:t>
            </a:r>
            <a:r>
              <a:rPr lang="en-US" b="1" dirty="0" err="1"/>
              <a:t>asso</a:t>
            </a:r>
            <a:r>
              <a:rPr lang="en-US" b="1" dirty="0"/>
              <a:t> </a:t>
            </a:r>
            <a:r>
              <a:rPr lang="en-US" b="1" dirty="0" err="1"/>
              <a:t>Cela</a:t>
            </a:r>
            <a:r>
              <a:rPr lang="en-US" b="1" dirty="0"/>
              <a:t>/</a:t>
            </a:r>
            <a:r>
              <a:rPr lang="en-US" b="1" dirty="0" err="1"/>
              <a:t>sela</a:t>
            </a: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Cerrar</a:t>
            </a:r>
            <a:r>
              <a:rPr lang="en-US" b="1" dirty="0"/>
              <a:t>/</a:t>
            </a:r>
            <a:r>
              <a:rPr lang="en-US" b="1" dirty="0" err="1"/>
              <a:t>serrar</a:t>
            </a:r>
            <a:r>
              <a:rPr lang="en-US" b="1" dirty="0"/>
              <a:t> Concerto/</a:t>
            </a:r>
            <a:r>
              <a:rPr lang="en-US" b="1" dirty="0" err="1"/>
              <a:t>conserto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Envia</a:t>
            </a:r>
            <a:r>
              <a:rPr lang="en-US" dirty="0"/>
              <a:t> para o SKILL SERVICE (</a:t>
            </a:r>
            <a:r>
              <a:rPr lang="en-US" dirty="0" err="1"/>
              <a:t>aws</a:t>
            </a:r>
            <a:r>
              <a:rPr lang="en-US" dirty="0"/>
              <a:t> lambda) </a:t>
            </a:r>
            <a:r>
              <a:rPr lang="en-US" dirty="0" err="1"/>
              <a:t>processa</a:t>
            </a:r>
            <a:r>
              <a:rPr lang="en-US" dirty="0"/>
              <a:t> a entrada</a:t>
            </a:r>
          </a:p>
          <a:p>
            <a:r>
              <a:rPr lang="en-US" dirty="0" err="1"/>
              <a:t>Responde</a:t>
            </a:r>
            <a:r>
              <a:rPr lang="en-US" dirty="0"/>
              <a:t> de </a:t>
            </a:r>
            <a:r>
              <a:rPr lang="en-US" dirty="0" err="1"/>
              <a:t>volta</a:t>
            </a:r>
            <a:r>
              <a:rPr lang="en-US" dirty="0"/>
              <a:t> para a skill interface</a:t>
            </a:r>
          </a:p>
          <a:p>
            <a:r>
              <a:rPr lang="en-US" dirty="0"/>
              <a:t>Que </a:t>
            </a:r>
            <a:r>
              <a:rPr lang="en-US" dirty="0" err="1"/>
              <a:t>responde</a:t>
            </a:r>
            <a:r>
              <a:rPr lang="en-US" dirty="0"/>
              <a:t> para o device</a:t>
            </a:r>
          </a:p>
          <a:p>
            <a:r>
              <a:rPr lang="en-US" dirty="0"/>
              <a:t>Q </a:t>
            </a:r>
            <a:r>
              <a:rPr lang="en-US" dirty="0" err="1"/>
              <a:t>responde</a:t>
            </a:r>
            <a:r>
              <a:rPr lang="en-US" dirty="0"/>
              <a:t> para o </a:t>
            </a:r>
            <a:r>
              <a:rPr lang="en-US" dirty="0" err="1"/>
              <a:t>usuario</a:t>
            </a:r>
            <a:endParaRPr lang="en-US" dirty="0"/>
          </a:p>
          <a:p>
            <a:r>
              <a:rPr lang="en-US" dirty="0" err="1"/>
              <a:t>É</a:t>
            </a:r>
            <a:r>
              <a:rPr lang="en-US" dirty="0"/>
              <a:t> TUDO JSON</a:t>
            </a:r>
          </a:p>
          <a:p>
            <a:endParaRPr lang="en-US" dirty="0"/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mostrar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.(mas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ser o principal)</a:t>
            </a:r>
          </a:p>
          <a:p>
            <a:endParaRPr lang="en-US" dirty="0"/>
          </a:p>
          <a:p>
            <a:r>
              <a:rPr lang="en-US" dirty="0"/>
              <a:t>INTERAGIR COM A PLATEIA NAO DESENVOLVEDORA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04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Nao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nescessario</a:t>
            </a:r>
            <a:r>
              <a:rPr lang="en-US" dirty="0"/>
              <a:t> </a:t>
            </a:r>
            <a:r>
              <a:rPr lang="en-US" dirty="0" err="1"/>
              <a:t>conhecimentos</a:t>
            </a:r>
            <a:r>
              <a:rPr lang="en-US" dirty="0"/>
              <a:t> de machine learning pois voce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basicamente</a:t>
            </a:r>
            <a:r>
              <a:rPr lang="en-US" dirty="0"/>
              <a:t> </a:t>
            </a:r>
            <a:r>
              <a:rPr lang="en-US" dirty="0" err="1"/>
              <a:t>provendo</a:t>
            </a:r>
            <a:r>
              <a:rPr lang="en-US" dirty="0"/>
              <a:t> dados de </a:t>
            </a:r>
            <a:r>
              <a:rPr lang="en-US" dirty="0" err="1"/>
              <a:t>treinamento</a:t>
            </a:r>
            <a:r>
              <a:rPr lang="en-US" dirty="0"/>
              <a:t>.</a:t>
            </a:r>
          </a:p>
          <a:p>
            <a:r>
              <a:rPr lang="en-US" dirty="0" err="1"/>
              <a:t>Entao</a:t>
            </a:r>
            <a:r>
              <a:rPr lang="en-US" dirty="0"/>
              <a:t> voce </a:t>
            </a:r>
            <a:r>
              <a:rPr lang="en-US" dirty="0" err="1"/>
              <a:t>manda</a:t>
            </a:r>
            <a:r>
              <a:rPr lang="en-US" dirty="0"/>
              <a:t> o commando de </a:t>
            </a:r>
            <a:r>
              <a:rPr lang="en-US" dirty="0" err="1"/>
              <a:t>voz</a:t>
            </a:r>
            <a:r>
              <a:rPr lang="en-US" dirty="0"/>
              <a:t> para o service </a:t>
            </a:r>
            <a:r>
              <a:rPr lang="en-US" dirty="0" err="1"/>
              <a:t>alexa</a:t>
            </a:r>
            <a:r>
              <a:rPr lang="en-US" dirty="0"/>
              <a:t> e </a:t>
            </a:r>
            <a:r>
              <a:rPr lang="en-US" dirty="0" err="1"/>
              <a:t>processado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pacote</a:t>
            </a:r>
            <a:r>
              <a:rPr lang="en-US" dirty="0"/>
              <a:t> json que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enviado</a:t>
            </a:r>
            <a:r>
              <a:rPr lang="en-US" dirty="0"/>
              <a:t> para o back end da </a:t>
            </a:r>
            <a:r>
              <a:rPr lang="en-US" dirty="0" err="1"/>
              <a:t>sua</a:t>
            </a:r>
            <a:r>
              <a:rPr lang="en-US" dirty="0"/>
              <a:t> skill, que </a:t>
            </a:r>
            <a:r>
              <a:rPr lang="en-US" dirty="0" err="1"/>
              <a:t>desempacota</a:t>
            </a:r>
            <a:r>
              <a:rPr lang="en-US" dirty="0"/>
              <a:t> e </a:t>
            </a:r>
            <a:r>
              <a:rPr lang="en-US" dirty="0" err="1"/>
              <a:t>envia</a:t>
            </a:r>
            <a:r>
              <a:rPr lang="en-US" dirty="0"/>
              <a:t> um json de </a:t>
            </a:r>
            <a:r>
              <a:rPr lang="en-US" dirty="0" err="1"/>
              <a:t>volta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resposta</a:t>
            </a:r>
            <a:r>
              <a:rPr lang="en-US" dirty="0"/>
              <a:t> que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visuais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de audio.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dinamicamente</a:t>
            </a:r>
            <a:r>
              <a:rPr lang="en-US" dirty="0"/>
              <a:t>.</a:t>
            </a:r>
          </a:p>
          <a:p>
            <a:r>
              <a:rPr lang="en-US" dirty="0"/>
              <a:t>---------------------------------</a:t>
            </a:r>
          </a:p>
          <a:p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diz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para o </a:t>
            </a:r>
            <a:r>
              <a:rPr lang="en-US" dirty="0" err="1"/>
              <a:t>nosso</a:t>
            </a:r>
            <a:r>
              <a:rPr lang="en-US" dirty="0"/>
              <a:t> hardware</a:t>
            </a:r>
          </a:p>
          <a:p>
            <a:r>
              <a:rPr lang="en-US" dirty="0" err="1"/>
              <a:t>Converte</a:t>
            </a:r>
            <a:r>
              <a:rPr lang="en-US" dirty="0"/>
              <a:t> o q </a:t>
            </a:r>
            <a:r>
              <a:rPr lang="en-US" dirty="0" err="1"/>
              <a:t>dizemos</a:t>
            </a:r>
            <a:r>
              <a:rPr lang="en-US" dirty="0"/>
              <a:t> para a SKILL INTERFACE (</a:t>
            </a:r>
            <a:r>
              <a:rPr lang="en-US" dirty="0" err="1"/>
              <a:t>converte</a:t>
            </a:r>
            <a:r>
              <a:rPr lang="en-US" dirty="0"/>
              <a:t> </a:t>
            </a:r>
            <a:r>
              <a:rPr lang="en-US" dirty="0" err="1"/>
              <a:t>voz</a:t>
            </a:r>
            <a:r>
              <a:rPr lang="en-US" dirty="0"/>
              <a:t> para </a:t>
            </a:r>
            <a:r>
              <a:rPr lang="en-US" dirty="0" err="1"/>
              <a:t>texto</a:t>
            </a:r>
            <a:r>
              <a:rPr lang="en-US" dirty="0"/>
              <a:t>)</a:t>
            </a:r>
          </a:p>
          <a:p>
            <a:r>
              <a:rPr lang="en-US" dirty="0" err="1"/>
              <a:t>Envia</a:t>
            </a:r>
            <a:r>
              <a:rPr lang="en-US" dirty="0"/>
              <a:t> para o SKILL SERVICE (</a:t>
            </a:r>
            <a:r>
              <a:rPr lang="en-US" dirty="0" err="1"/>
              <a:t>aws</a:t>
            </a:r>
            <a:r>
              <a:rPr lang="en-US" dirty="0"/>
              <a:t> lambda) </a:t>
            </a:r>
            <a:r>
              <a:rPr lang="en-US" dirty="0" err="1"/>
              <a:t>processa</a:t>
            </a:r>
            <a:r>
              <a:rPr lang="en-US" dirty="0"/>
              <a:t> a entrada</a:t>
            </a:r>
          </a:p>
          <a:p>
            <a:r>
              <a:rPr lang="en-US" dirty="0" err="1"/>
              <a:t>Responde</a:t>
            </a:r>
            <a:r>
              <a:rPr lang="en-US" dirty="0"/>
              <a:t> de </a:t>
            </a:r>
            <a:r>
              <a:rPr lang="en-US" dirty="0" err="1"/>
              <a:t>volta</a:t>
            </a:r>
            <a:r>
              <a:rPr lang="en-US" dirty="0"/>
              <a:t> para a skill interface</a:t>
            </a:r>
          </a:p>
          <a:p>
            <a:r>
              <a:rPr lang="en-US" dirty="0"/>
              <a:t>Que </a:t>
            </a:r>
            <a:r>
              <a:rPr lang="en-US" dirty="0" err="1"/>
              <a:t>responde</a:t>
            </a:r>
            <a:r>
              <a:rPr lang="en-US" dirty="0"/>
              <a:t> para o device</a:t>
            </a:r>
          </a:p>
          <a:p>
            <a:r>
              <a:rPr lang="en-US" dirty="0"/>
              <a:t>Q </a:t>
            </a:r>
            <a:r>
              <a:rPr lang="en-US" dirty="0" err="1"/>
              <a:t>responde</a:t>
            </a:r>
            <a:r>
              <a:rPr lang="en-US" dirty="0"/>
              <a:t> para o </a:t>
            </a:r>
            <a:r>
              <a:rPr lang="en-US" dirty="0" err="1"/>
              <a:t>usuario</a:t>
            </a:r>
            <a:endParaRPr lang="en-US" dirty="0"/>
          </a:p>
          <a:p>
            <a:r>
              <a:rPr lang="en-US" dirty="0"/>
              <a:t>-----------------------</a:t>
            </a:r>
          </a:p>
          <a:p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diz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para o </a:t>
            </a:r>
            <a:r>
              <a:rPr lang="en-US" dirty="0" err="1"/>
              <a:t>nosso</a:t>
            </a:r>
            <a:r>
              <a:rPr lang="en-US" dirty="0"/>
              <a:t> hardware</a:t>
            </a:r>
          </a:p>
          <a:p>
            <a:r>
              <a:rPr lang="en-US" dirty="0" err="1"/>
              <a:t>Converte</a:t>
            </a:r>
            <a:r>
              <a:rPr lang="en-US" dirty="0"/>
              <a:t> o q </a:t>
            </a:r>
            <a:r>
              <a:rPr lang="en-US" dirty="0" err="1"/>
              <a:t>dizemos</a:t>
            </a:r>
            <a:r>
              <a:rPr lang="en-US" dirty="0"/>
              <a:t> para a SKILL INTERFACE (</a:t>
            </a:r>
            <a:r>
              <a:rPr lang="en-US" dirty="0" err="1"/>
              <a:t>converte</a:t>
            </a:r>
            <a:r>
              <a:rPr lang="en-US" dirty="0"/>
              <a:t> </a:t>
            </a:r>
            <a:r>
              <a:rPr lang="en-US" dirty="0" err="1"/>
              <a:t>voz</a:t>
            </a:r>
            <a:r>
              <a:rPr lang="en-US" dirty="0"/>
              <a:t> para </a:t>
            </a:r>
            <a:r>
              <a:rPr lang="en-US" dirty="0" err="1"/>
              <a:t>texto</a:t>
            </a:r>
            <a:r>
              <a:rPr lang="en-US" dirty="0"/>
              <a:t>)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* um </a:t>
            </a:r>
            <a:r>
              <a:rPr lang="en-US" dirty="0" err="1"/>
              <a:t>desafio</a:t>
            </a:r>
            <a:r>
              <a:rPr lang="en-US" dirty="0"/>
              <a:t> por </a:t>
            </a:r>
            <a:r>
              <a:rPr lang="en-US" dirty="0" err="1"/>
              <a:t>si</a:t>
            </a:r>
            <a:r>
              <a:rPr lang="en-US" dirty="0"/>
              <a:t> soh (</a:t>
            </a:r>
            <a:r>
              <a:rPr lang="en-US" dirty="0" err="1"/>
              <a:t>palavras</a:t>
            </a:r>
            <a:r>
              <a:rPr lang="en-US" dirty="0"/>
              <a:t> </a:t>
            </a:r>
            <a:r>
              <a:rPr lang="en-US" dirty="0" err="1"/>
              <a:t>iguais</a:t>
            </a:r>
            <a:r>
              <a:rPr lang="en-US" dirty="0"/>
              <a:t>) </a:t>
            </a:r>
            <a:r>
              <a:rPr lang="en-US" b="1" dirty="0" err="1"/>
              <a:t>Acento</a:t>
            </a:r>
            <a:r>
              <a:rPr lang="en-US" b="1" dirty="0"/>
              <a:t>/assent </a:t>
            </a:r>
            <a:r>
              <a:rPr lang="en-US" b="1" dirty="0" err="1"/>
              <a:t>Aço</a:t>
            </a:r>
            <a:r>
              <a:rPr lang="en-US" b="1" dirty="0"/>
              <a:t>/</a:t>
            </a:r>
            <a:r>
              <a:rPr lang="en-US" b="1" dirty="0" err="1"/>
              <a:t>asso</a:t>
            </a:r>
            <a:r>
              <a:rPr lang="en-US" b="1" dirty="0"/>
              <a:t> </a:t>
            </a:r>
            <a:r>
              <a:rPr lang="en-US" b="1" dirty="0" err="1"/>
              <a:t>Cela</a:t>
            </a:r>
            <a:r>
              <a:rPr lang="en-US" b="1" dirty="0"/>
              <a:t>/</a:t>
            </a:r>
            <a:r>
              <a:rPr lang="en-US" b="1" dirty="0" err="1"/>
              <a:t>sela</a:t>
            </a: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Cerrar</a:t>
            </a:r>
            <a:r>
              <a:rPr lang="en-US" b="1" dirty="0"/>
              <a:t>/</a:t>
            </a:r>
            <a:r>
              <a:rPr lang="en-US" b="1" dirty="0" err="1"/>
              <a:t>serrar</a:t>
            </a:r>
            <a:r>
              <a:rPr lang="en-US" b="1" dirty="0"/>
              <a:t> Concerto/</a:t>
            </a:r>
            <a:r>
              <a:rPr lang="en-US" b="1" dirty="0" err="1"/>
              <a:t>conserto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Envia</a:t>
            </a:r>
            <a:r>
              <a:rPr lang="en-US" dirty="0"/>
              <a:t> para o SKILL SERVICE (</a:t>
            </a:r>
            <a:r>
              <a:rPr lang="en-US" dirty="0" err="1"/>
              <a:t>aws</a:t>
            </a:r>
            <a:r>
              <a:rPr lang="en-US" dirty="0"/>
              <a:t> lambda) </a:t>
            </a:r>
            <a:r>
              <a:rPr lang="en-US" dirty="0" err="1"/>
              <a:t>processa</a:t>
            </a:r>
            <a:r>
              <a:rPr lang="en-US" dirty="0"/>
              <a:t> a entrada</a:t>
            </a:r>
          </a:p>
          <a:p>
            <a:r>
              <a:rPr lang="en-US" dirty="0" err="1"/>
              <a:t>Responde</a:t>
            </a:r>
            <a:r>
              <a:rPr lang="en-US" dirty="0"/>
              <a:t> de </a:t>
            </a:r>
            <a:r>
              <a:rPr lang="en-US" dirty="0" err="1"/>
              <a:t>volta</a:t>
            </a:r>
            <a:r>
              <a:rPr lang="en-US" dirty="0"/>
              <a:t> para a skill interface</a:t>
            </a:r>
          </a:p>
          <a:p>
            <a:r>
              <a:rPr lang="en-US" dirty="0"/>
              <a:t>Que </a:t>
            </a:r>
            <a:r>
              <a:rPr lang="en-US" dirty="0" err="1"/>
              <a:t>responde</a:t>
            </a:r>
            <a:r>
              <a:rPr lang="en-US" dirty="0"/>
              <a:t> para o device</a:t>
            </a:r>
          </a:p>
          <a:p>
            <a:r>
              <a:rPr lang="en-US" dirty="0"/>
              <a:t>Q </a:t>
            </a:r>
            <a:r>
              <a:rPr lang="en-US" dirty="0" err="1"/>
              <a:t>responde</a:t>
            </a:r>
            <a:r>
              <a:rPr lang="en-US" dirty="0"/>
              <a:t> para o </a:t>
            </a:r>
            <a:r>
              <a:rPr lang="en-US" dirty="0" err="1"/>
              <a:t>usuario</a:t>
            </a:r>
            <a:endParaRPr lang="en-US" dirty="0"/>
          </a:p>
          <a:p>
            <a:r>
              <a:rPr lang="en-US" dirty="0" err="1"/>
              <a:t>É</a:t>
            </a:r>
            <a:r>
              <a:rPr lang="en-US" dirty="0"/>
              <a:t> TUDO JSON</a:t>
            </a:r>
          </a:p>
          <a:p>
            <a:endParaRPr lang="en-US" dirty="0"/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mostrar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.(mas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ser o principal)</a:t>
            </a:r>
          </a:p>
          <a:p>
            <a:endParaRPr lang="en-US" dirty="0"/>
          </a:p>
          <a:p>
            <a:r>
              <a:rPr lang="en-US" dirty="0"/>
              <a:t>INTERAGIR COM A PLATEIA NAO DESENVOLVEDORA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703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Nao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nescessario</a:t>
            </a:r>
            <a:r>
              <a:rPr lang="en-US" dirty="0"/>
              <a:t> </a:t>
            </a:r>
            <a:r>
              <a:rPr lang="en-US" dirty="0" err="1"/>
              <a:t>conhecimentos</a:t>
            </a:r>
            <a:r>
              <a:rPr lang="en-US" dirty="0"/>
              <a:t> de machine learning pois voce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basicamente</a:t>
            </a:r>
            <a:r>
              <a:rPr lang="en-US" dirty="0"/>
              <a:t> </a:t>
            </a:r>
            <a:r>
              <a:rPr lang="en-US" dirty="0" err="1"/>
              <a:t>provendo</a:t>
            </a:r>
            <a:r>
              <a:rPr lang="en-US" dirty="0"/>
              <a:t> dados de </a:t>
            </a:r>
            <a:r>
              <a:rPr lang="en-US" dirty="0" err="1"/>
              <a:t>treinamento</a:t>
            </a:r>
            <a:r>
              <a:rPr lang="en-US" dirty="0"/>
              <a:t>.</a:t>
            </a:r>
          </a:p>
          <a:p>
            <a:r>
              <a:rPr lang="en-US" dirty="0" err="1"/>
              <a:t>Entao</a:t>
            </a:r>
            <a:r>
              <a:rPr lang="en-US" dirty="0"/>
              <a:t> voce </a:t>
            </a:r>
            <a:r>
              <a:rPr lang="en-US" dirty="0" err="1"/>
              <a:t>manda</a:t>
            </a:r>
            <a:r>
              <a:rPr lang="en-US" dirty="0"/>
              <a:t> o commando de </a:t>
            </a:r>
            <a:r>
              <a:rPr lang="en-US" dirty="0" err="1"/>
              <a:t>voz</a:t>
            </a:r>
            <a:r>
              <a:rPr lang="en-US" dirty="0"/>
              <a:t> para o service </a:t>
            </a:r>
            <a:r>
              <a:rPr lang="en-US" dirty="0" err="1"/>
              <a:t>alexa</a:t>
            </a:r>
            <a:r>
              <a:rPr lang="en-US" dirty="0"/>
              <a:t> e </a:t>
            </a:r>
            <a:r>
              <a:rPr lang="en-US" dirty="0" err="1"/>
              <a:t>processado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pacote</a:t>
            </a:r>
            <a:r>
              <a:rPr lang="en-US" dirty="0"/>
              <a:t> json que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enviado</a:t>
            </a:r>
            <a:r>
              <a:rPr lang="en-US" dirty="0"/>
              <a:t> para o back end da </a:t>
            </a:r>
            <a:r>
              <a:rPr lang="en-US" dirty="0" err="1"/>
              <a:t>sua</a:t>
            </a:r>
            <a:r>
              <a:rPr lang="en-US" dirty="0"/>
              <a:t> skill, que </a:t>
            </a:r>
            <a:r>
              <a:rPr lang="en-US" dirty="0" err="1"/>
              <a:t>desempacota</a:t>
            </a:r>
            <a:r>
              <a:rPr lang="en-US" dirty="0"/>
              <a:t> e </a:t>
            </a:r>
            <a:r>
              <a:rPr lang="en-US" dirty="0" err="1"/>
              <a:t>envia</a:t>
            </a:r>
            <a:r>
              <a:rPr lang="en-US" dirty="0"/>
              <a:t> um json de </a:t>
            </a:r>
            <a:r>
              <a:rPr lang="en-US" dirty="0" err="1"/>
              <a:t>volta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resposta</a:t>
            </a:r>
            <a:r>
              <a:rPr lang="en-US" dirty="0"/>
              <a:t> que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visuais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de audio.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dinamicamente</a:t>
            </a:r>
            <a:r>
              <a:rPr lang="en-US" dirty="0"/>
              <a:t>.</a:t>
            </a:r>
          </a:p>
          <a:p>
            <a:r>
              <a:rPr lang="en-US" dirty="0"/>
              <a:t>---------------------------------</a:t>
            </a:r>
          </a:p>
          <a:p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diz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para o </a:t>
            </a:r>
            <a:r>
              <a:rPr lang="en-US" dirty="0" err="1"/>
              <a:t>nosso</a:t>
            </a:r>
            <a:r>
              <a:rPr lang="en-US" dirty="0"/>
              <a:t> hardware</a:t>
            </a:r>
          </a:p>
          <a:p>
            <a:r>
              <a:rPr lang="en-US" dirty="0" err="1"/>
              <a:t>Converte</a:t>
            </a:r>
            <a:r>
              <a:rPr lang="en-US" dirty="0"/>
              <a:t> o q </a:t>
            </a:r>
            <a:r>
              <a:rPr lang="en-US" dirty="0" err="1"/>
              <a:t>dizemos</a:t>
            </a:r>
            <a:r>
              <a:rPr lang="en-US" dirty="0"/>
              <a:t> para a SKILL INTERFACE (</a:t>
            </a:r>
            <a:r>
              <a:rPr lang="en-US" dirty="0" err="1"/>
              <a:t>converte</a:t>
            </a:r>
            <a:r>
              <a:rPr lang="en-US" dirty="0"/>
              <a:t> </a:t>
            </a:r>
            <a:r>
              <a:rPr lang="en-US" dirty="0" err="1"/>
              <a:t>voz</a:t>
            </a:r>
            <a:r>
              <a:rPr lang="en-US" dirty="0"/>
              <a:t> para </a:t>
            </a:r>
            <a:r>
              <a:rPr lang="en-US" dirty="0" err="1"/>
              <a:t>texto</a:t>
            </a:r>
            <a:r>
              <a:rPr lang="en-US" dirty="0"/>
              <a:t>)</a:t>
            </a:r>
          </a:p>
          <a:p>
            <a:r>
              <a:rPr lang="en-US" dirty="0" err="1"/>
              <a:t>Envia</a:t>
            </a:r>
            <a:r>
              <a:rPr lang="en-US" dirty="0"/>
              <a:t> para o SKILL SERVICE (</a:t>
            </a:r>
            <a:r>
              <a:rPr lang="en-US" dirty="0" err="1"/>
              <a:t>aws</a:t>
            </a:r>
            <a:r>
              <a:rPr lang="en-US" dirty="0"/>
              <a:t> lambda) </a:t>
            </a:r>
            <a:r>
              <a:rPr lang="en-US" dirty="0" err="1"/>
              <a:t>processa</a:t>
            </a:r>
            <a:r>
              <a:rPr lang="en-US" dirty="0"/>
              <a:t> a entrada</a:t>
            </a:r>
          </a:p>
          <a:p>
            <a:r>
              <a:rPr lang="en-US" dirty="0" err="1"/>
              <a:t>Responde</a:t>
            </a:r>
            <a:r>
              <a:rPr lang="en-US" dirty="0"/>
              <a:t> de </a:t>
            </a:r>
            <a:r>
              <a:rPr lang="en-US" dirty="0" err="1"/>
              <a:t>volta</a:t>
            </a:r>
            <a:r>
              <a:rPr lang="en-US" dirty="0"/>
              <a:t> para a skill interface</a:t>
            </a:r>
          </a:p>
          <a:p>
            <a:r>
              <a:rPr lang="en-US" dirty="0"/>
              <a:t>Que </a:t>
            </a:r>
            <a:r>
              <a:rPr lang="en-US" dirty="0" err="1"/>
              <a:t>responde</a:t>
            </a:r>
            <a:r>
              <a:rPr lang="en-US" dirty="0"/>
              <a:t> para o device</a:t>
            </a:r>
          </a:p>
          <a:p>
            <a:r>
              <a:rPr lang="en-US" dirty="0"/>
              <a:t>Q </a:t>
            </a:r>
            <a:r>
              <a:rPr lang="en-US" dirty="0" err="1"/>
              <a:t>responde</a:t>
            </a:r>
            <a:r>
              <a:rPr lang="en-US" dirty="0"/>
              <a:t> para o </a:t>
            </a:r>
            <a:r>
              <a:rPr lang="en-US" dirty="0" err="1"/>
              <a:t>usuario</a:t>
            </a:r>
            <a:endParaRPr lang="en-US" dirty="0"/>
          </a:p>
          <a:p>
            <a:r>
              <a:rPr lang="en-US" dirty="0"/>
              <a:t>-----------------------</a:t>
            </a:r>
          </a:p>
          <a:p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diz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para o </a:t>
            </a:r>
            <a:r>
              <a:rPr lang="en-US" dirty="0" err="1"/>
              <a:t>nosso</a:t>
            </a:r>
            <a:r>
              <a:rPr lang="en-US" dirty="0"/>
              <a:t> hardware</a:t>
            </a:r>
          </a:p>
          <a:p>
            <a:r>
              <a:rPr lang="en-US" dirty="0" err="1"/>
              <a:t>Converte</a:t>
            </a:r>
            <a:r>
              <a:rPr lang="en-US" dirty="0"/>
              <a:t> o q </a:t>
            </a:r>
            <a:r>
              <a:rPr lang="en-US" dirty="0" err="1"/>
              <a:t>dizemos</a:t>
            </a:r>
            <a:r>
              <a:rPr lang="en-US" dirty="0"/>
              <a:t> para a SKILL INTERFACE (</a:t>
            </a:r>
            <a:r>
              <a:rPr lang="en-US" dirty="0" err="1"/>
              <a:t>converte</a:t>
            </a:r>
            <a:r>
              <a:rPr lang="en-US" dirty="0"/>
              <a:t> </a:t>
            </a:r>
            <a:r>
              <a:rPr lang="en-US" dirty="0" err="1"/>
              <a:t>voz</a:t>
            </a:r>
            <a:r>
              <a:rPr lang="en-US" dirty="0"/>
              <a:t> para </a:t>
            </a:r>
            <a:r>
              <a:rPr lang="en-US" dirty="0" err="1"/>
              <a:t>texto</a:t>
            </a:r>
            <a:r>
              <a:rPr lang="en-US" dirty="0"/>
              <a:t>)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* um </a:t>
            </a:r>
            <a:r>
              <a:rPr lang="en-US" dirty="0" err="1"/>
              <a:t>desafio</a:t>
            </a:r>
            <a:r>
              <a:rPr lang="en-US" dirty="0"/>
              <a:t> por </a:t>
            </a:r>
            <a:r>
              <a:rPr lang="en-US" dirty="0" err="1"/>
              <a:t>si</a:t>
            </a:r>
            <a:r>
              <a:rPr lang="en-US" dirty="0"/>
              <a:t> soh (</a:t>
            </a:r>
            <a:r>
              <a:rPr lang="en-US" dirty="0" err="1"/>
              <a:t>palavras</a:t>
            </a:r>
            <a:r>
              <a:rPr lang="en-US" dirty="0"/>
              <a:t> </a:t>
            </a:r>
            <a:r>
              <a:rPr lang="en-US" dirty="0" err="1"/>
              <a:t>iguais</a:t>
            </a:r>
            <a:r>
              <a:rPr lang="en-US" dirty="0"/>
              <a:t>) </a:t>
            </a:r>
            <a:r>
              <a:rPr lang="en-US" b="1" dirty="0" err="1"/>
              <a:t>Acento</a:t>
            </a:r>
            <a:r>
              <a:rPr lang="en-US" b="1" dirty="0"/>
              <a:t>/assent </a:t>
            </a:r>
            <a:r>
              <a:rPr lang="en-US" b="1" dirty="0" err="1"/>
              <a:t>Aço</a:t>
            </a:r>
            <a:r>
              <a:rPr lang="en-US" b="1" dirty="0"/>
              <a:t>/</a:t>
            </a:r>
            <a:r>
              <a:rPr lang="en-US" b="1" dirty="0" err="1"/>
              <a:t>asso</a:t>
            </a:r>
            <a:r>
              <a:rPr lang="en-US" b="1" dirty="0"/>
              <a:t> </a:t>
            </a:r>
            <a:r>
              <a:rPr lang="en-US" b="1" dirty="0" err="1"/>
              <a:t>Cela</a:t>
            </a:r>
            <a:r>
              <a:rPr lang="en-US" b="1" dirty="0"/>
              <a:t>/</a:t>
            </a:r>
            <a:r>
              <a:rPr lang="en-US" b="1" dirty="0" err="1"/>
              <a:t>sela</a:t>
            </a: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Cerrar</a:t>
            </a:r>
            <a:r>
              <a:rPr lang="en-US" b="1" dirty="0"/>
              <a:t>/</a:t>
            </a:r>
            <a:r>
              <a:rPr lang="en-US" b="1" dirty="0" err="1"/>
              <a:t>serrar</a:t>
            </a:r>
            <a:r>
              <a:rPr lang="en-US" b="1" dirty="0"/>
              <a:t> Concerto/</a:t>
            </a:r>
            <a:r>
              <a:rPr lang="en-US" b="1" dirty="0" err="1"/>
              <a:t>conserto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Envia</a:t>
            </a:r>
            <a:r>
              <a:rPr lang="en-US" dirty="0"/>
              <a:t> para o SKILL SERVICE (</a:t>
            </a:r>
            <a:r>
              <a:rPr lang="en-US" dirty="0" err="1"/>
              <a:t>aws</a:t>
            </a:r>
            <a:r>
              <a:rPr lang="en-US" dirty="0"/>
              <a:t> lambda) </a:t>
            </a:r>
            <a:r>
              <a:rPr lang="en-US" dirty="0" err="1"/>
              <a:t>processa</a:t>
            </a:r>
            <a:r>
              <a:rPr lang="en-US" dirty="0"/>
              <a:t> a entrada</a:t>
            </a:r>
          </a:p>
          <a:p>
            <a:r>
              <a:rPr lang="en-US" dirty="0" err="1"/>
              <a:t>Responde</a:t>
            </a:r>
            <a:r>
              <a:rPr lang="en-US" dirty="0"/>
              <a:t> de </a:t>
            </a:r>
            <a:r>
              <a:rPr lang="en-US" dirty="0" err="1"/>
              <a:t>volta</a:t>
            </a:r>
            <a:r>
              <a:rPr lang="en-US" dirty="0"/>
              <a:t> para a skill interface</a:t>
            </a:r>
          </a:p>
          <a:p>
            <a:r>
              <a:rPr lang="en-US" dirty="0"/>
              <a:t>Que </a:t>
            </a:r>
            <a:r>
              <a:rPr lang="en-US" dirty="0" err="1"/>
              <a:t>responde</a:t>
            </a:r>
            <a:r>
              <a:rPr lang="en-US" dirty="0"/>
              <a:t> para o device</a:t>
            </a:r>
          </a:p>
          <a:p>
            <a:r>
              <a:rPr lang="en-US" dirty="0"/>
              <a:t>Q </a:t>
            </a:r>
            <a:r>
              <a:rPr lang="en-US" dirty="0" err="1"/>
              <a:t>responde</a:t>
            </a:r>
            <a:r>
              <a:rPr lang="en-US" dirty="0"/>
              <a:t> para o </a:t>
            </a:r>
            <a:r>
              <a:rPr lang="en-US" dirty="0" err="1"/>
              <a:t>usuario</a:t>
            </a:r>
            <a:endParaRPr lang="en-US" dirty="0"/>
          </a:p>
          <a:p>
            <a:r>
              <a:rPr lang="en-US" dirty="0" err="1"/>
              <a:t>É</a:t>
            </a:r>
            <a:r>
              <a:rPr lang="en-US" dirty="0"/>
              <a:t> TUDO JSON</a:t>
            </a:r>
          </a:p>
          <a:p>
            <a:endParaRPr lang="en-US" dirty="0"/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mostrar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.(mas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ser o principal)</a:t>
            </a:r>
          </a:p>
          <a:p>
            <a:endParaRPr lang="en-US" dirty="0"/>
          </a:p>
          <a:p>
            <a:r>
              <a:rPr lang="en-US" dirty="0"/>
              <a:t>INTERAGIR COM A PLATEIA NAO DESENVOLVEDORA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036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66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Nao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nescessario</a:t>
            </a:r>
            <a:r>
              <a:rPr lang="en-US" dirty="0"/>
              <a:t> </a:t>
            </a:r>
            <a:r>
              <a:rPr lang="en-US" dirty="0" err="1"/>
              <a:t>conhecimentos</a:t>
            </a:r>
            <a:r>
              <a:rPr lang="en-US" dirty="0"/>
              <a:t> de machine learning pois voce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basicamente</a:t>
            </a:r>
            <a:r>
              <a:rPr lang="en-US" dirty="0"/>
              <a:t> </a:t>
            </a:r>
            <a:r>
              <a:rPr lang="en-US" dirty="0" err="1"/>
              <a:t>provendo</a:t>
            </a:r>
            <a:r>
              <a:rPr lang="en-US" dirty="0"/>
              <a:t> dados de </a:t>
            </a:r>
            <a:r>
              <a:rPr lang="en-US" dirty="0" err="1"/>
              <a:t>treinamento</a:t>
            </a:r>
            <a:r>
              <a:rPr lang="en-US" dirty="0"/>
              <a:t>.</a:t>
            </a:r>
          </a:p>
          <a:p>
            <a:r>
              <a:rPr lang="en-US" dirty="0" err="1"/>
              <a:t>Entao</a:t>
            </a:r>
            <a:r>
              <a:rPr lang="en-US" dirty="0"/>
              <a:t> voce </a:t>
            </a:r>
            <a:r>
              <a:rPr lang="en-US" dirty="0" err="1"/>
              <a:t>manda</a:t>
            </a:r>
            <a:r>
              <a:rPr lang="en-US" dirty="0"/>
              <a:t> o commando de </a:t>
            </a:r>
            <a:r>
              <a:rPr lang="en-US" dirty="0" err="1"/>
              <a:t>voz</a:t>
            </a:r>
            <a:r>
              <a:rPr lang="en-US" dirty="0"/>
              <a:t> para o service </a:t>
            </a:r>
            <a:r>
              <a:rPr lang="en-US" dirty="0" err="1"/>
              <a:t>alexa</a:t>
            </a:r>
            <a:r>
              <a:rPr lang="en-US" dirty="0"/>
              <a:t> e </a:t>
            </a:r>
            <a:r>
              <a:rPr lang="en-US" dirty="0" err="1"/>
              <a:t>processado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pacote</a:t>
            </a:r>
            <a:r>
              <a:rPr lang="en-US" dirty="0"/>
              <a:t> json que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enviado</a:t>
            </a:r>
            <a:r>
              <a:rPr lang="en-US" dirty="0"/>
              <a:t> para o back end da </a:t>
            </a:r>
            <a:r>
              <a:rPr lang="en-US" dirty="0" err="1"/>
              <a:t>sua</a:t>
            </a:r>
            <a:r>
              <a:rPr lang="en-US" dirty="0"/>
              <a:t> skill, que </a:t>
            </a:r>
            <a:r>
              <a:rPr lang="en-US" dirty="0" err="1"/>
              <a:t>desempacota</a:t>
            </a:r>
            <a:r>
              <a:rPr lang="en-US" dirty="0"/>
              <a:t> e </a:t>
            </a:r>
            <a:r>
              <a:rPr lang="en-US" dirty="0" err="1"/>
              <a:t>envia</a:t>
            </a:r>
            <a:r>
              <a:rPr lang="en-US" dirty="0"/>
              <a:t> um json de </a:t>
            </a:r>
            <a:r>
              <a:rPr lang="en-US" dirty="0" err="1"/>
              <a:t>volta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resposta</a:t>
            </a:r>
            <a:r>
              <a:rPr lang="en-US" dirty="0"/>
              <a:t> que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visuais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de audio.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dinamicamente</a:t>
            </a:r>
            <a:r>
              <a:rPr lang="en-US" dirty="0"/>
              <a:t>.</a:t>
            </a:r>
          </a:p>
          <a:p>
            <a:r>
              <a:rPr lang="en-US" dirty="0"/>
              <a:t>---------------------------------</a:t>
            </a:r>
          </a:p>
          <a:p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diz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para o </a:t>
            </a:r>
            <a:r>
              <a:rPr lang="en-US" dirty="0" err="1"/>
              <a:t>nosso</a:t>
            </a:r>
            <a:r>
              <a:rPr lang="en-US" dirty="0"/>
              <a:t> hardware</a:t>
            </a:r>
          </a:p>
          <a:p>
            <a:r>
              <a:rPr lang="en-US" dirty="0" err="1"/>
              <a:t>Converte</a:t>
            </a:r>
            <a:r>
              <a:rPr lang="en-US" dirty="0"/>
              <a:t> o q </a:t>
            </a:r>
            <a:r>
              <a:rPr lang="en-US" dirty="0" err="1"/>
              <a:t>dizemos</a:t>
            </a:r>
            <a:r>
              <a:rPr lang="en-US" dirty="0"/>
              <a:t> para a SKILL INTERFACE (</a:t>
            </a:r>
            <a:r>
              <a:rPr lang="en-US" dirty="0" err="1"/>
              <a:t>converte</a:t>
            </a:r>
            <a:r>
              <a:rPr lang="en-US" dirty="0"/>
              <a:t> </a:t>
            </a:r>
            <a:r>
              <a:rPr lang="en-US" dirty="0" err="1"/>
              <a:t>voz</a:t>
            </a:r>
            <a:r>
              <a:rPr lang="en-US" dirty="0"/>
              <a:t> para </a:t>
            </a:r>
            <a:r>
              <a:rPr lang="en-US" dirty="0" err="1"/>
              <a:t>texto</a:t>
            </a:r>
            <a:r>
              <a:rPr lang="en-US" dirty="0"/>
              <a:t>)</a:t>
            </a:r>
          </a:p>
          <a:p>
            <a:r>
              <a:rPr lang="en-US" dirty="0" err="1"/>
              <a:t>Envia</a:t>
            </a:r>
            <a:r>
              <a:rPr lang="en-US" dirty="0"/>
              <a:t> para o SKILL SERVICE (</a:t>
            </a:r>
            <a:r>
              <a:rPr lang="en-US" dirty="0" err="1"/>
              <a:t>aws</a:t>
            </a:r>
            <a:r>
              <a:rPr lang="en-US" dirty="0"/>
              <a:t> lambda) </a:t>
            </a:r>
            <a:r>
              <a:rPr lang="en-US" dirty="0" err="1"/>
              <a:t>processa</a:t>
            </a:r>
            <a:r>
              <a:rPr lang="en-US" dirty="0"/>
              <a:t> a entrada</a:t>
            </a:r>
          </a:p>
          <a:p>
            <a:r>
              <a:rPr lang="en-US" dirty="0" err="1"/>
              <a:t>Responde</a:t>
            </a:r>
            <a:r>
              <a:rPr lang="en-US" dirty="0"/>
              <a:t> de </a:t>
            </a:r>
            <a:r>
              <a:rPr lang="en-US" dirty="0" err="1"/>
              <a:t>volta</a:t>
            </a:r>
            <a:r>
              <a:rPr lang="en-US" dirty="0"/>
              <a:t> para a skill interface</a:t>
            </a:r>
          </a:p>
          <a:p>
            <a:r>
              <a:rPr lang="en-US" dirty="0"/>
              <a:t>Que </a:t>
            </a:r>
            <a:r>
              <a:rPr lang="en-US" dirty="0" err="1"/>
              <a:t>responde</a:t>
            </a:r>
            <a:r>
              <a:rPr lang="en-US" dirty="0"/>
              <a:t> para o device</a:t>
            </a:r>
          </a:p>
          <a:p>
            <a:r>
              <a:rPr lang="en-US" dirty="0"/>
              <a:t>Q </a:t>
            </a:r>
            <a:r>
              <a:rPr lang="en-US" dirty="0" err="1"/>
              <a:t>responde</a:t>
            </a:r>
            <a:r>
              <a:rPr lang="en-US" dirty="0"/>
              <a:t> para o </a:t>
            </a:r>
            <a:r>
              <a:rPr lang="en-US" dirty="0" err="1"/>
              <a:t>usuario</a:t>
            </a:r>
            <a:endParaRPr lang="en-US" dirty="0"/>
          </a:p>
          <a:p>
            <a:r>
              <a:rPr lang="en-US" dirty="0"/>
              <a:t>-----------------------</a:t>
            </a:r>
          </a:p>
          <a:p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diz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para o </a:t>
            </a:r>
            <a:r>
              <a:rPr lang="en-US" dirty="0" err="1"/>
              <a:t>nosso</a:t>
            </a:r>
            <a:r>
              <a:rPr lang="en-US" dirty="0"/>
              <a:t> hardware</a:t>
            </a:r>
          </a:p>
          <a:p>
            <a:r>
              <a:rPr lang="en-US" dirty="0" err="1"/>
              <a:t>Converte</a:t>
            </a:r>
            <a:r>
              <a:rPr lang="en-US" dirty="0"/>
              <a:t> o q </a:t>
            </a:r>
            <a:r>
              <a:rPr lang="en-US" dirty="0" err="1"/>
              <a:t>dizemos</a:t>
            </a:r>
            <a:r>
              <a:rPr lang="en-US" dirty="0"/>
              <a:t> para a SKILL INTERFACE (</a:t>
            </a:r>
            <a:r>
              <a:rPr lang="en-US" dirty="0" err="1"/>
              <a:t>converte</a:t>
            </a:r>
            <a:r>
              <a:rPr lang="en-US" dirty="0"/>
              <a:t> </a:t>
            </a:r>
            <a:r>
              <a:rPr lang="en-US" dirty="0" err="1"/>
              <a:t>voz</a:t>
            </a:r>
            <a:r>
              <a:rPr lang="en-US" dirty="0"/>
              <a:t> para </a:t>
            </a:r>
            <a:r>
              <a:rPr lang="en-US" dirty="0" err="1"/>
              <a:t>texto</a:t>
            </a:r>
            <a:r>
              <a:rPr lang="en-US" dirty="0"/>
              <a:t>)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* um </a:t>
            </a:r>
            <a:r>
              <a:rPr lang="en-US" dirty="0" err="1"/>
              <a:t>desafio</a:t>
            </a:r>
            <a:r>
              <a:rPr lang="en-US" dirty="0"/>
              <a:t> por </a:t>
            </a:r>
            <a:r>
              <a:rPr lang="en-US" dirty="0" err="1"/>
              <a:t>si</a:t>
            </a:r>
            <a:r>
              <a:rPr lang="en-US" dirty="0"/>
              <a:t> soh (</a:t>
            </a:r>
            <a:r>
              <a:rPr lang="en-US" dirty="0" err="1"/>
              <a:t>palavras</a:t>
            </a:r>
            <a:r>
              <a:rPr lang="en-US" dirty="0"/>
              <a:t> </a:t>
            </a:r>
            <a:r>
              <a:rPr lang="en-US" dirty="0" err="1"/>
              <a:t>iguais</a:t>
            </a:r>
            <a:r>
              <a:rPr lang="en-US" dirty="0"/>
              <a:t>) </a:t>
            </a:r>
            <a:r>
              <a:rPr lang="en-US" b="1" dirty="0" err="1"/>
              <a:t>Acento</a:t>
            </a:r>
            <a:r>
              <a:rPr lang="en-US" b="1" dirty="0"/>
              <a:t>/assent </a:t>
            </a:r>
            <a:r>
              <a:rPr lang="en-US" b="1" dirty="0" err="1"/>
              <a:t>Aço</a:t>
            </a:r>
            <a:r>
              <a:rPr lang="en-US" b="1" dirty="0"/>
              <a:t>/</a:t>
            </a:r>
            <a:r>
              <a:rPr lang="en-US" b="1" dirty="0" err="1"/>
              <a:t>asso</a:t>
            </a:r>
            <a:r>
              <a:rPr lang="en-US" b="1" dirty="0"/>
              <a:t> </a:t>
            </a:r>
            <a:r>
              <a:rPr lang="en-US" b="1" dirty="0" err="1"/>
              <a:t>Cela</a:t>
            </a:r>
            <a:r>
              <a:rPr lang="en-US" b="1" dirty="0"/>
              <a:t>/</a:t>
            </a:r>
            <a:r>
              <a:rPr lang="en-US" b="1" dirty="0" err="1"/>
              <a:t>sela</a:t>
            </a: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Cerrar</a:t>
            </a:r>
            <a:r>
              <a:rPr lang="en-US" b="1" dirty="0"/>
              <a:t>/</a:t>
            </a:r>
            <a:r>
              <a:rPr lang="en-US" b="1" dirty="0" err="1"/>
              <a:t>serrar</a:t>
            </a:r>
            <a:r>
              <a:rPr lang="en-US" b="1" dirty="0"/>
              <a:t> Concerto/</a:t>
            </a:r>
            <a:r>
              <a:rPr lang="en-US" b="1" dirty="0" err="1"/>
              <a:t>conserto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Envia</a:t>
            </a:r>
            <a:r>
              <a:rPr lang="en-US" dirty="0"/>
              <a:t> para o SKILL SERVICE (</a:t>
            </a:r>
            <a:r>
              <a:rPr lang="en-US" dirty="0" err="1"/>
              <a:t>aws</a:t>
            </a:r>
            <a:r>
              <a:rPr lang="en-US" dirty="0"/>
              <a:t> lambda) </a:t>
            </a:r>
            <a:r>
              <a:rPr lang="en-US" dirty="0" err="1"/>
              <a:t>processa</a:t>
            </a:r>
            <a:r>
              <a:rPr lang="en-US" dirty="0"/>
              <a:t> a entrada</a:t>
            </a:r>
          </a:p>
          <a:p>
            <a:r>
              <a:rPr lang="en-US" dirty="0" err="1"/>
              <a:t>Responde</a:t>
            </a:r>
            <a:r>
              <a:rPr lang="en-US" dirty="0"/>
              <a:t> de </a:t>
            </a:r>
            <a:r>
              <a:rPr lang="en-US" dirty="0" err="1"/>
              <a:t>volta</a:t>
            </a:r>
            <a:r>
              <a:rPr lang="en-US" dirty="0"/>
              <a:t> para a skill interface</a:t>
            </a:r>
          </a:p>
          <a:p>
            <a:r>
              <a:rPr lang="en-US" dirty="0"/>
              <a:t>Que </a:t>
            </a:r>
            <a:r>
              <a:rPr lang="en-US" dirty="0" err="1"/>
              <a:t>responde</a:t>
            </a:r>
            <a:r>
              <a:rPr lang="en-US" dirty="0"/>
              <a:t> para o device</a:t>
            </a:r>
          </a:p>
          <a:p>
            <a:r>
              <a:rPr lang="en-US" dirty="0"/>
              <a:t>Q </a:t>
            </a:r>
            <a:r>
              <a:rPr lang="en-US" dirty="0" err="1"/>
              <a:t>responde</a:t>
            </a:r>
            <a:r>
              <a:rPr lang="en-US" dirty="0"/>
              <a:t> para o </a:t>
            </a:r>
            <a:r>
              <a:rPr lang="en-US" dirty="0" err="1"/>
              <a:t>usuario</a:t>
            </a:r>
            <a:endParaRPr lang="en-US" dirty="0"/>
          </a:p>
          <a:p>
            <a:r>
              <a:rPr lang="en-US" dirty="0" err="1"/>
              <a:t>É</a:t>
            </a:r>
            <a:r>
              <a:rPr lang="en-US" dirty="0"/>
              <a:t> TUDO JSON</a:t>
            </a:r>
          </a:p>
          <a:p>
            <a:endParaRPr lang="en-US" dirty="0"/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mostrar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.(mas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ser o principal)</a:t>
            </a:r>
          </a:p>
          <a:p>
            <a:endParaRPr lang="en-US" dirty="0"/>
          </a:p>
          <a:p>
            <a:r>
              <a:rPr lang="en-US" dirty="0"/>
              <a:t>INTERAGIR COM A PLATEIA NAO DESENVOLVEDORA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186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Nao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nescessario</a:t>
            </a:r>
            <a:r>
              <a:rPr lang="en-US" dirty="0"/>
              <a:t> </a:t>
            </a:r>
            <a:r>
              <a:rPr lang="en-US" dirty="0" err="1"/>
              <a:t>conhecimentos</a:t>
            </a:r>
            <a:r>
              <a:rPr lang="en-US" dirty="0"/>
              <a:t> de machine learning pois voce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basicamente</a:t>
            </a:r>
            <a:r>
              <a:rPr lang="en-US" dirty="0"/>
              <a:t> </a:t>
            </a:r>
            <a:r>
              <a:rPr lang="en-US" dirty="0" err="1"/>
              <a:t>provendo</a:t>
            </a:r>
            <a:r>
              <a:rPr lang="en-US" dirty="0"/>
              <a:t> dados de </a:t>
            </a:r>
            <a:r>
              <a:rPr lang="en-US" dirty="0" err="1"/>
              <a:t>treinamento</a:t>
            </a:r>
            <a:r>
              <a:rPr lang="en-US" dirty="0"/>
              <a:t>.</a:t>
            </a:r>
          </a:p>
          <a:p>
            <a:r>
              <a:rPr lang="en-US" dirty="0" err="1"/>
              <a:t>Entao</a:t>
            </a:r>
            <a:r>
              <a:rPr lang="en-US" dirty="0"/>
              <a:t> voce </a:t>
            </a:r>
            <a:r>
              <a:rPr lang="en-US" dirty="0" err="1"/>
              <a:t>manda</a:t>
            </a:r>
            <a:r>
              <a:rPr lang="en-US" dirty="0"/>
              <a:t> o commando de </a:t>
            </a:r>
            <a:r>
              <a:rPr lang="en-US" dirty="0" err="1"/>
              <a:t>voz</a:t>
            </a:r>
            <a:r>
              <a:rPr lang="en-US" dirty="0"/>
              <a:t> para o service </a:t>
            </a:r>
            <a:r>
              <a:rPr lang="en-US" dirty="0" err="1"/>
              <a:t>alexa</a:t>
            </a:r>
            <a:r>
              <a:rPr lang="en-US" dirty="0"/>
              <a:t> e </a:t>
            </a:r>
            <a:r>
              <a:rPr lang="en-US" dirty="0" err="1"/>
              <a:t>processado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pacote</a:t>
            </a:r>
            <a:r>
              <a:rPr lang="en-US" dirty="0"/>
              <a:t> json que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enviado</a:t>
            </a:r>
            <a:r>
              <a:rPr lang="en-US" dirty="0"/>
              <a:t> para o back end da </a:t>
            </a:r>
            <a:r>
              <a:rPr lang="en-US" dirty="0" err="1"/>
              <a:t>sua</a:t>
            </a:r>
            <a:r>
              <a:rPr lang="en-US" dirty="0"/>
              <a:t> skill, que </a:t>
            </a:r>
            <a:r>
              <a:rPr lang="en-US" dirty="0" err="1"/>
              <a:t>desempacota</a:t>
            </a:r>
            <a:r>
              <a:rPr lang="en-US" dirty="0"/>
              <a:t> e </a:t>
            </a:r>
            <a:r>
              <a:rPr lang="en-US" dirty="0" err="1"/>
              <a:t>envia</a:t>
            </a:r>
            <a:r>
              <a:rPr lang="en-US" dirty="0"/>
              <a:t> um json de </a:t>
            </a:r>
            <a:r>
              <a:rPr lang="en-US" dirty="0" err="1"/>
              <a:t>volta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resposta</a:t>
            </a:r>
            <a:r>
              <a:rPr lang="en-US" dirty="0"/>
              <a:t> que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visuais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elementos</a:t>
            </a:r>
            <a:r>
              <a:rPr lang="en-US" dirty="0"/>
              <a:t> de audio.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dinamicamente</a:t>
            </a:r>
            <a:r>
              <a:rPr lang="en-US" dirty="0"/>
              <a:t>.</a:t>
            </a:r>
          </a:p>
          <a:p>
            <a:r>
              <a:rPr lang="en-US" dirty="0"/>
              <a:t>---------------------------------</a:t>
            </a:r>
          </a:p>
          <a:p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diz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para o </a:t>
            </a:r>
            <a:r>
              <a:rPr lang="en-US" dirty="0" err="1"/>
              <a:t>nosso</a:t>
            </a:r>
            <a:r>
              <a:rPr lang="en-US" dirty="0"/>
              <a:t> hardware</a:t>
            </a:r>
          </a:p>
          <a:p>
            <a:r>
              <a:rPr lang="en-US" dirty="0" err="1"/>
              <a:t>Converte</a:t>
            </a:r>
            <a:r>
              <a:rPr lang="en-US" dirty="0"/>
              <a:t> o q </a:t>
            </a:r>
            <a:r>
              <a:rPr lang="en-US" dirty="0" err="1"/>
              <a:t>dizemos</a:t>
            </a:r>
            <a:r>
              <a:rPr lang="en-US" dirty="0"/>
              <a:t> para a SKILL INTERFACE (</a:t>
            </a:r>
            <a:r>
              <a:rPr lang="en-US" dirty="0" err="1"/>
              <a:t>converte</a:t>
            </a:r>
            <a:r>
              <a:rPr lang="en-US" dirty="0"/>
              <a:t> </a:t>
            </a:r>
            <a:r>
              <a:rPr lang="en-US" dirty="0" err="1"/>
              <a:t>voz</a:t>
            </a:r>
            <a:r>
              <a:rPr lang="en-US" dirty="0"/>
              <a:t> para </a:t>
            </a:r>
            <a:r>
              <a:rPr lang="en-US" dirty="0" err="1"/>
              <a:t>texto</a:t>
            </a:r>
            <a:r>
              <a:rPr lang="en-US" dirty="0"/>
              <a:t>)</a:t>
            </a:r>
          </a:p>
          <a:p>
            <a:r>
              <a:rPr lang="en-US" dirty="0" err="1"/>
              <a:t>Envia</a:t>
            </a:r>
            <a:r>
              <a:rPr lang="en-US" dirty="0"/>
              <a:t> para o SKILL SERVICE (</a:t>
            </a:r>
            <a:r>
              <a:rPr lang="en-US" dirty="0" err="1"/>
              <a:t>aws</a:t>
            </a:r>
            <a:r>
              <a:rPr lang="en-US" dirty="0"/>
              <a:t> lambda) </a:t>
            </a:r>
            <a:r>
              <a:rPr lang="en-US" dirty="0" err="1"/>
              <a:t>processa</a:t>
            </a:r>
            <a:r>
              <a:rPr lang="en-US" dirty="0"/>
              <a:t> a entrada</a:t>
            </a:r>
          </a:p>
          <a:p>
            <a:r>
              <a:rPr lang="en-US" dirty="0" err="1"/>
              <a:t>Responde</a:t>
            </a:r>
            <a:r>
              <a:rPr lang="en-US" dirty="0"/>
              <a:t> de </a:t>
            </a:r>
            <a:r>
              <a:rPr lang="en-US" dirty="0" err="1"/>
              <a:t>volta</a:t>
            </a:r>
            <a:r>
              <a:rPr lang="en-US" dirty="0"/>
              <a:t> para a skill interface</a:t>
            </a:r>
          </a:p>
          <a:p>
            <a:r>
              <a:rPr lang="en-US" dirty="0"/>
              <a:t>Que </a:t>
            </a:r>
            <a:r>
              <a:rPr lang="en-US" dirty="0" err="1"/>
              <a:t>responde</a:t>
            </a:r>
            <a:r>
              <a:rPr lang="en-US" dirty="0"/>
              <a:t> para o device</a:t>
            </a:r>
          </a:p>
          <a:p>
            <a:r>
              <a:rPr lang="en-US" dirty="0"/>
              <a:t>Q </a:t>
            </a:r>
            <a:r>
              <a:rPr lang="en-US" dirty="0" err="1"/>
              <a:t>responde</a:t>
            </a:r>
            <a:r>
              <a:rPr lang="en-US" dirty="0"/>
              <a:t> para o </a:t>
            </a:r>
            <a:r>
              <a:rPr lang="en-US" dirty="0" err="1"/>
              <a:t>usuario</a:t>
            </a:r>
            <a:endParaRPr lang="en-US" dirty="0"/>
          </a:p>
          <a:p>
            <a:r>
              <a:rPr lang="en-US" dirty="0"/>
              <a:t>-----------------------</a:t>
            </a:r>
          </a:p>
          <a:p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diz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para o </a:t>
            </a:r>
            <a:r>
              <a:rPr lang="en-US" dirty="0" err="1"/>
              <a:t>nosso</a:t>
            </a:r>
            <a:r>
              <a:rPr lang="en-US" dirty="0"/>
              <a:t> hardware</a:t>
            </a:r>
          </a:p>
          <a:p>
            <a:r>
              <a:rPr lang="en-US" dirty="0" err="1"/>
              <a:t>Converte</a:t>
            </a:r>
            <a:r>
              <a:rPr lang="en-US" dirty="0"/>
              <a:t> o q </a:t>
            </a:r>
            <a:r>
              <a:rPr lang="en-US" dirty="0" err="1"/>
              <a:t>dizemos</a:t>
            </a:r>
            <a:r>
              <a:rPr lang="en-US" dirty="0"/>
              <a:t> para a SKILL INTERFACE (</a:t>
            </a:r>
            <a:r>
              <a:rPr lang="en-US" dirty="0" err="1"/>
              <a:t>converte</a:t>
            </a:r>
            <a:r>
              <a:rPr lang="en-US" dirty="0"/>
              <a:t> </a:t>
            </a:r>
            <a:r>
              <a:rPr lang="en-US" dirty="0" err="1"/>
              <a:t>voz</a:t>
            </a:r>
            <a:r>
              <a:rPr lang="en-US" dirty="0"/>
              <a:t> para </a:t>
            </a:r>
            <a:r>
              <a:rPr lang="en-US" dirty="0" err="1"/>
              <a:t>texto</a:t>
            </a:r>
            <a:r>
              <a:rPr lang="en-US" dirty="0"/>
              <a:t>)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* um </a:t>
            </a:r>
            <a:r>
              <a:rPr lang="en-US" dirty="0" err="1"/>
              <a:t>desafio</a:t>
            </a:r>
            <a:r>
              <a:rPr lang="en-US" dirty="0"/>
              <a:t> por </a:t>
            </a:r>
            <a:r>
              <a:rPr lang="en-US" dirty="0" err="1"/>
              <a:t>si</a:t>
            </a:r>
            <a:r>
              <a:rPr lang="en-US" dirty="0"/>
              <a:t> soh (</a:t>
            </a:r>
            <a:r>
              <a:rPr lang="en-US" dirty="0" err="1"/>
              <a:t>palavras</a:t>
            </a:r>
            <a:r>
              <a:rPr lang="en-US" dirty="0"/>
              <a:t> </a:t>
            </a:r>
            <a:r>
              <a:rPr lang="en-US" dirty="0" err="1"/>
              <a:t>iguais</a:t>
            </a:r>
            <a:r>
              <a:rPr lang="en-US" dirty="0"/>
              <a:t>) </a:t>
            </a:r>
            <a:r>
              <a:rPr lang="en-US" b="1" dirty="0" err="1"/>
              <a:t>Acento</a:t>
            </a:r>
            <a:r>
              <a:rPr lang="en-US" b="1" dirty="0"/>
              <a:t>/assent </a:t>
            </a:r>
            <a:r>
              <a:rPr lang="en-US" b="1" dirty="0" err="1"/>
              <a:t>Aço</a:t>
            </a:r>
            <a:r>
              <a:rPr lang="en-US" b="1" dirty="0"/>
              <a:t>/</a:t>
            </a:r>
            <a:r>
              <a:rPr lang="en-US" b="1" dirty="0" err="1"/>
              <a:t>asso</a:t>
            </a:r>
            <a:r>
              <a:rPr lang="en-US" b="1" dirty="0"/>
              <a:t> </a:t>
            </a:r>
            <a:r>
              <a:rPr lang="en-US" b="1" dirty="0" err="1"/>
              <a:t>Cela</a:t>
            </a:r>
            <a:r>
              <a:rPr lang="en-US" b="1" dirty="0"/>
              <a:t>/</a:t>
            </a:r>
            <a:r>
              <a:rPr lang="en-US" b="1" dirty="0" err="1"/>
              <a:t>sela</a:t>
            </a: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Cerrar</a:t>
            </a:r>
            <a:r>
              <a:rPr lang="en-US" b="1" dirty="0"/>
              <a:t>/</a:t>
            </a:r>
            <a:r>
              <a:rPr lang="en-US" b="1" dirty="0" err="1"/>
              <a:t>serrar</a:t>
            </a:r>
            <a:r>
              <a:rPr lang="en-US" b="1" dirty="0"/>
              <a:t> Concerto/</a:t>
            </a:r>
            <a:r>
              <a:rPr lang="en-US" b="1" dirty="0" err="1"/>
              <a:t>conserto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Envia</a:t>
            </a:r>
            <a:r>
              <a:rPr lang="en-US" dirty="0"/>
              <a:t> para o SKILL SERVICE (</a:t>
            </a:r>
            <a:r>
              <a:rPr lang="en-US" dirty="0" err="1"/>
              <a:t>aws</a:t>
            </a:r>
            <a:r>
              <a:rPr lang="en-US" dirty="0"/>
              <a:t> lambda) </a:t>
            </a:r>
            <a:r>
              <a:rPr lang="en-US" dirty="0" err="1"/>
              <a:t>processa</a:t>
            </a:r>
            <a:r>
              <a:rPr lang="en-US" dirty="0"/>
              <a:t> a entrada</a:t>
            </a:r>
          </a:p>
          <a:p>
            <a:r>
              <a:rPr lang="en-US" dirty="0" err="1"/>
              <a:t>Responde</a:t>
            </a:r>
            <a:r>
              <a:rPr lang="en-US" dirty="0"/>
              <a:t> de </a:t>
            </a:r>
            <a:r>
              <a:rPr lang="en-US" dirty="0" err="1"/>
              <a:t>volta</a:t>
            </a:r>
            <a:r>
              <a:rPr lang="en-US" dirty="0"/>
              <a:t> para a skill interface</a:t>
            </a:r>
          </a:p>
          <a:p>
            <a:r>
              <a:rPr lang="en-US" dirty="0"/>
              <a:t>Que </a:t>
            </a:r>
            <a:r>
              <a:rPr lang="en-US" dirty="0" err="1"/>
              <a:t>responde</a:t>
            </a:r>
            <a:r>
              <a:rPr lang="en-US" dirty="0"/>
              <a:t> para o device</a:t>
            </a:r>
          </a:p>
          <a:p>
            <a:r>
              <a:rPr lang="en-US" dirty="0"/>
              <a:t>Q </a:t>
            </a:r>
            <a:r>
              <a:rPr lang="en-US" dirty="0" err="1"/>
              <a:t>responde</a:t>
            </a:r>
            <a:r>
              <a:rPr lang="en-US" dirty="0"/>
              <a:t> para o </a:t>
            </a:r>
            <a:r>
              <a:rPr lang="en-US" dirty="0" err="1"/>
              <a:t>usuario</a:t>
            </a:r>
            <a:endParaRPr lang="en-US" dirty="0"/>
          </a:p>
          <a:p>
            <a:r>
              <a:rPr lang="en-US" dirty="0" err="1"/>
              <a:t>É</a:t>
            </a:r>
            <a:r>
              <a:rPr lang="en-US" dirty="0"/>
              <a:t> TUDO JSON</a:t>
            </a:r>
          </a:p>
          <a:p>
            <a:endParaRPr lang="en-US" dirty="0"/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mostrar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.(mas 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ser o principal)</a:t>
            </a:r>
          </a:p>
          <a:p>
            <a:endParaRPr lang="en-US" dirty="0"/>
          </a:p>
          <a:p>
            <a:r>
              <a:rPr lang="en-US" dirty="0"/>
              <a:t>INTERAGIR COM A PLATEIA NAO DESENVOLVEDORA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916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Mudar </a:t>
            </a:r>
            <a:r>
              <a:rPr lang="en-US" dirty="0" err="1"/>
              <a:t>verde</a:t>
            </a:r>
            <a:r>
              <a:rPr lang="en-US" dirty="0"/>
              <a:t> para </a:t>
            </a:r>
            <a:r>
              <a:rPr lang="en-US" dirty="0" err="1"/>
              <a:t>branco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30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Mudar </a:t>
            </a:r>
            <a:r>
              <a:rPr lang="en-US" dirty="0" err="1"/>
              <a:t>verde</a:t>
            </a:r>
            <a:r>
              <a:rPr lang="en-US" dirty="0"/>
              <a:t> para </a:t>
            </a:r>
            <a:r>
              <a:rPr lang="en-US" dirty="0" err="1"/>
              <a:t>branco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51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Mudar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577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88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171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Mudar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117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70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951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400">
              <a:lnSpc>
                <a:spcPct val="100000"/>
              </a:lnSpc>
              <a:defRPr sz="1100" b="1">
                <a:latin typeface="Arial"/>
                <a:ea typeface="Arial"/>
                <a:cs typeface="Arial"/>
                <a:sym typeface="Arial"/>
              </a:defRPr>
            </a:pPr>
            <a:r>
              <a:rPr lang="pt-BR" sz="2000" dirty="0" err="1">
                <a:latin typeface="Arial"/>
                <a:cs typeface="Arial"/>
              </a:rPr>
              <a:t>Alexa</a:t>
            </a:r>
            <a:r>
              <a:rPr lang="pt-BR" sz="2000" dirty="0">
                <a:latin typeface="Arial"/>
                <a:cs typeface="Arial"/>
              </a:rPr>
              <a:t>, por ser um serviço pode ser integrada em vários dispositivos desde um </a:t>
            </a:r>
            <a:r>
              <a:rPr lang="pt-BR" sz="2000" dirty="0" err="1">
                <a:latin typeface="Arial"/>
                <a:cs typeface="Arial"/>
              </a:rPr>
              <a:t>raspberry</a:t>
            </a:r>
            <a:r>
              <a:rPr lang="pt-BR" sz="2000" dirty="0">
                <a:latin typeface="Arial"/>
                <a:cs typeface="Arial"/>
              </a:rPr>
              <a:t> ate fones e termostatos(</a:t>
            </a:r>
            <a:r>
              <a:rPr lang="pt-BR" sz="2000" dirty="0" err="1">
                <a:latin typeface="Arial"/>
                <a:cs typeface="Arial"/>
              </a:rPr>
              <a:t>boose</a:t>
            </a:r>
            <a:r>
              <a:rPr lang="pt-BR" sz="2000" dirty="0">
                <a:latin typeface="Arial"/>
                <a:cs typeface="Arial"/>
              </a:rPr>
              <a:t>, </a:t>
            </a:r>
            <a:r>
              <a:rPr lang="pt-BR" sz="2000" dirty="0" err="1">
                <a:latin typeface="Arial"/>
                <a:cs typeface="Arial"/>
              </a:rPr>
              <a:t>ecobee,roav</a:t>
            </a:r>
            <a:r>
              <a:rPr lang="pt-BR" sz="2000" dirty="0">
                <a:latin typeface="Arial"/>
                <a:cs typeface="Arial"/>
              </a:rPr>
              <a:t>).</a:t>
            </a:r>
          </a:p>
          <a:p>
            <a:pPr defTabSz="914400">
              <a:lnSpc>
                <a:spcPct val="100000"/>
              </a:lnSpc>
              <a:defRPr sz="1100" b="1">
                <a:latin typeface="Arial"/>
                <a:ea typeface="Arial"/>
                <a:cs typeface="Arial"/>
                <a:sym typeface="Arial"/>
              </a:defRPr>
            </a:pPr>
            <a:endParaRPr lang="en-US" sz="2000" dirty="0">
              <a:latin typeface="Arial"/>
              <a:cs typeface="Arial"/>
            </a:endParaRPr>
          </a:p>
          <a:p>
            <a:pPr defTabSz="914400">
              <a:lnSpc>
                <a:spcPct val="100000"/>
              </a:lnSpc>
              <a:defRPr sz="11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>
                <a:latin typeface="Arial"/>
                <a:cs typeface="Arial"/>
              </a:rPr>
              <a:t>100 </a:t>
            </a:r>
            <a:r>
              <a:rPr lang="en-US" sz="2000" dirty="0" err="1">
                <a:latin typeface="Arial"/>
                <a:cs typeface="Arial"/>
              </a:rPr>
              <a:t>dispositivos</a:t>
            </a:r>
            <a:r>
              <a:rPr lang="en-US" sz="2000" dirty="0">
                <a:latin typeface="Arial"/>
                <a:cs typeface="Arial"/>
              </a:rPr>
              <a:t> AVS</a:t>
            </a:r>
          </a:p>
          <a:p>
            <a:pPr defTabSz="914400">
              <a:lnSpc>
                <a:spcPct val="100000"/>
              </a:lnSpc>
              <a:defRPr sz="1100" b="1">
                <a:latin typeface="Arial"/>
                <a:ea typeface="Arial"/>
                <a:cs typeface="Arial"/>
                <a:sym typeface="Arial"/>
              </a:defRPr>
            </a:pPr>
            <a:endParaRPr lang="en-US" sz="2000" dirty="0">
              <a:latin typeface="Arial"/>
              <a:cs typeface="Arial"/>
            </a:endParaRPr>
          </a:p>
          <a:p>
            <a:pPr defTabSz="914400">
              <a:lnSpc>
                <a:spcPct val="100000"/>
              </a:lnSpc>
              <a:defRPr sz="11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2000" dirty="0" err="1">
                <a:latin typeface="Arial"/>
                <a:cs typeface="Arial"/>
              </a:rPr>
              <a:t>Automação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residencial</a:t>
            </a:r>
            <a:r>
              <a:rPr lang="en-US" sz="2000" dirty="0">
                <a:latin typeface="Arial"/>
                <a:cs typeface="Arial"/>
              </a:rPr>
              <a:t> (</a:t>
            </a:r>
            <a:r>
              <a:rPr lang="en-US" sz="2000" dirty="0" err="1">
                <a:latin typeface="Arial"/>
                <a:cs typeface="Arial"/>
              </a:rPr>
              <a:t>luzes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cortinas</a:t>
            </a:r>
            <a:r>
              <a:rPr lang="en-US" sz="2000" dirty="0">
                <a:latin typeface="Arial"/>
                <a:cs typeface="Arial"/>
              </a:rPr>
              <a:t>, </a:t>
            </a:r>
            <a:r>
              <a:rPr lang="en-US" sz="2000" dirty="0" err="1">
                <a:latin typeface="Arial"/>
                <a:cs typeface="Arial"/>
              </a:rPr>
              <a:t>fecahduras</a:t>
            </a:r>
            <a:r>
              <a:rPr lang="en-US" sz="2000" dirty="0">
                <a:latin typeface="Arial"/>
                <a:cs typeface="Arial"/>
              </a:rPr>
              <a:t>)</a:t>
            </a:r>
          </a:p>
          <a:p>
            <a:pPr defTabSz="914400">
              <a:lnSpc>
                <a:spcPct val="100000"/>
              </a:lnSpc>
              <a:defRPr sz="1100" b="1">
                <a:latin typeface="Arial"/>
                <a:ea typeface="Arial"/>
                <a:cs typeface="Arial"/>
                <a:sym typeface="Arial"/>
              </a:defRPr>
            </a:pPr>
            <a:endParaRPr lang="en-US" sz="2000" dirty="0">
              <a:latin typeface="Arial"/>
              <a:cs typeface="Arial"/>
            </a:endParaRPr>
          </a:p>
          <a:p>
            <a:pPr defTabSz="914400">
              <a:lnSpc>
                <a:spcPct val="100000"/>
              </a:lnSpc>
              <a:defRPr sz="1100" b="1"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32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en-US" sz="2000" b="1" dirty="0">
                <a:latin typeface="Arial"/>
                <a:ea typeface="Arial"/>
                <a:cs typeface="Arial"/>
                <a:sym typeface="Arial"/>
              </a:rPr>
              <a:t>Essas </a:t>
            </a:r>
            <a:r>
              <a:rPr lang="pt-BR" altLang="en-US" sz="2000" dirty="0" err="1">
                <a:latin typeface="Arial"/>
                <a:cs typeface="Arial"/>
              </a:rPr>
              <a:t>skilss</a:t>
            </a:r>
            <a:r>
              <a:rPr lang="pt-BR" altLang="en-US" sz="2000" dirty="0">
                <a:latin typeface="Arial"/>
                <a:cs typeface="Arial"/>
              </a:rPr>
              <a:t> estão sendo usadas por milhares de marcas para alcançar o consumidor de maneiras diferentes. Como as maiores marcas possuem </a:t>
            </a:r>
            <a:r>
              <a:rPr lang="pt-BR" altLang="en-US" sz="2000" dirty="0" err="1">
                <a:latin typeface="Arial"/>
                <a:cs typeface="Arial"/>
              </a:rPr>
              <a:t>skills</a:t>
            </a:r>
            <a:r>
              <a:rPr lang="pt-BR" altLang="en-US" sz="2000" dirty="0">
                <a:latin typeface="Arial"/>
                <a:cs typeface="Arial"/>
              </a:rPr>
              <a:t> de </a:t>
            </a:r>
            <a:r>
              <a:rPr lang="pt-BR" altLang="en-US" sz="2000" dirty="0" err="1">
                <a:latin typeface="Arial"/>
                <a:cs typeface="Arial"/>
              </a:rPr>
              <a:t>alexa</a:t>
            </a:r>
            <a:r>
              <a:rPr lang="pt-BR" altLang="en-US" sz="2000" dirty="0">
                <a:latin typeface="Arial"/>
                <a:cs typeface="Arial"/>
              </a:rPr>
              <a:t>, os consumidores acabam sentido falta quando alguma delas não possui.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865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Talvez</a:t>
            </a:r>
            <a:r>
              <a:rPr lang="en-US" dirty="0"/>
              <a:t> mudar o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48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000" dirty="0"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rPr>
              <a:t>Location: </a:t>
            </a:r>
            <a:r>
              <a:rPr lang="en-GB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UK</a:t>
            </a:r>
          </a:p>
          <a:p>
            <a:r>
              <a:rPr lang="en-GB" sz="2000" dirty="0"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rPr>
              <a:t>Established: </a:t>
            </a:r>
            <a:r>
              <a:rPr lang="en-GB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1964</a:t>
            </a:r>
            <a:endParaRPr lang="en-GB" sz="2000" dirty="0">
              <a:latin typeface="Amazon Ember Medium" panose="020B0603020204030204" pitchFamily="34" charset="0"/>
              <a:ea typeface="Amazon Ember Medium" panose="020B0603020204030204" pitchFamily="34" charset="0"/>
              <a:cs typeface="Amazon Ember Medium" panose="020B0603020204030204" pitchFamily="34" charset="0"/>
            </a:endParaRPr>
          </a:p>
          <a:p>
            <a:r>
              <a:rPr lang="en-GB" sz="2000" dirty="0"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rPr>
              <a:t>Type: </a:t>
            </a:r>
            <a:r>
              <a:rPr lang="en-GB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Public</a:t>
            </a:r>
            <a:endParaRPr lang="en-GB" sz="2000" dirty="0">
              <a:latin typeface="Amazon Ember Medium" panose="020B0603020204030204" pitchFamily="34" charset="0"/>
              <a:ea typeface="Amazon Ember Medium" panose="020B0603020204030204" pitchFamily="34" charset="0"/>
              <a:cs typeface="Amazon Ember Medium" panose="020B0603020204030204" pitchFamily="34" charset="0"/>
            </a:endParaRPr>
          </a:p>
          <a:p>
            <a:r>
              <a:rPr lang="en-GB" sz="2000" dirty="0"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rPr>
              <a:t>Enrolments: </a:t>
            </a:r>
            <a:r>
              <a:rPr lang="en-GB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13615 students</a:t>
            </a:r>
            <a:endParaRPr lang="en-GB" sz="2000" dirty="0">
              <a:latin typeface="Amazon Ember Medium" panose="020B0603020204030204" pitchFamily="34" charset="0"/>
              <a:ea typeface="Amazon Ember Medium" panose="020B0603020204030204" pitchFamily="34" charset="0"/>
              <a:cs typeface="Amazon Ember Medium" panose="020B0603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5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000" dirty="0"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rPr>
              <a:t>Location: </a:t>
            </a:r>
            <a:r>
              <a:rPr lang="en-GB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Spain</a:t>
            </a:r>
          </a:p>
          <a:p>
            <a:r>
              <a:rPr lang="en-GB" sz="2000" dirty="0"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rPr>
              <a:t>Established: </a:t>
            </a:r>
            <a:r>
              <a:rPr lang="en-GB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1933</a:t>
            </a:r>
            <a:endParaRPr lang="en-GB" sz="2000" dirty="0">
              <a:latin typeface="Amazon Ember Medium" panose="020B0603020204030204" pitchFamily="34" charset="0"/>
              <a:ea typeface="Amazon Ember Medium" panose="020B0603020204030204" pitchFamily="34" charset="0"/>
              <a:cs typeface="Amazon Ember Medium" panose="020B0603020204030204" pitchFamily="34" charset="0"/>
            </a:endParaRPr>
          </a:p>
          <a:p>
            <a:r>
              <a:rPr lang="en-GB" sz="2000" dirty="0"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rPr>
              <a:t>Type: </a:t>
            </a:r>
            <a:r>
              <a:rPr lang="en-GB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Private</a:t>
            </a:r>
            <a:endParaRPr lang="en-GB" sz="2000" dirty="0">
              <a:latin typeface="Amazon Ember Medium" panose="020B0603020204030204" pitchFamily="34" charset="0"/>
              <a:ea typeface="Amazon Ember Medium" panose="020B0603020204030204" pitchFamily="34" charset="0"/>
              <a:cs typeface="Amazon Ember Medium" panose="020B0603020204030204" pitchFamily="34" charset="0"/>
            </a:endParaRPr>
          </a:p>
          <a:p>
            <a:r>
              <a:rPr lang="en-GB" sz="2000" dirty="0"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rPr>
              <a:t>Enrolments: </a:t>
            </a:r>
            <a:r>
              <a:rPr lang="en-GB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33000 students</a:t>
            </a:r>
          </a:p>
          <a:p>
            <a:endParaRPr lang="en-GB" sz="20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GB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Trocar Nome da Skill</a:t>
            </a:r>
            <a:endParaRPr lang="en-GB" sz="2000" dirty="0">
              <a:latin typeface="Amazon Ember Medium" panose="020B0603020204030204" pitchFamily="34" charset="0"/>
              <a:ea typeface="Amazon Ember Medium" panose="020B0603020204030204" pitchFamily="34" charset="0"/>
              <a:cs typeface="Amazon Ember Medium" panose="020B0603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10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000" dirty="0"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rPr>
              <a:t>Location: </a:t>
            </a:r>
            <a:r>
              <a:rPr lang="en-GB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Germany</a:t>
            </a:r>
          </a:p>
          <a:p>
            <a:r>
              <a:rPr lang="en-GB" sz="2000" dirty="0"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rPr>
              <a:t>Established: </a:t>
            </a:r>
            <a:r>
              <a:rPr lang="en-GB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1870</a:t>
            </a:r>
            <a:endParaRPr lang="en-GB" sz="2000" dirty="0">
              <a:latin typeface="Amazon Ember Medium" panose="020B0603020204030204" pitchFamily="34" charset="0"/>
              <a:ea typeface="Amazon Ember Medium" panose="020B0603020204030204" pitchFamily="34" charset="0"/>
              <a:cs typeface="Amazon Ember Medium" panose="020B0603020204030204" pitchFamily="34" charset="0"/>
            </a:endParaRPr>
          </a:p>
          <a:p>
            <a:r>
              <a:rPr lang="en-GB" sz="2000" dirty="0"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rPr>
              <a:t>Type: </a:t>
            </a:r>
            <a:r>
              <a:rPr lang="en-GB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Public</a:t>
            </a:r>
            <a:endParaRPr lang="en-GB" sz="2000" dirty="0">
              <a:latin typeface="Amazon Ember Medium" panose="020B0603020204030204" pitchFamily="34" charset="0"/>
              <a:ea typeface="Amazon Ember Medium" panose="020B0603020204030204" pitchFamily="34" charset="0"/>
              <a:cs typeface="Amazon Ember Medium" panose="020B0603020204030204" pitchFamily="34" charset="0"/>
            </a:endParaRPr>
          </a:p>
          <a:p>
            <a:r>
              <a:rPr lang="en-GB" sz="2000" dirty="0"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rPr>
              <a:t>Enrolments: </a:t>
            </a:r>
            <a:r>
              <a:rPr lang="en-GB" sz="20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45256 students</a:t>
            </a:r>
            <a:endParaRPr lang="en-GB" sz="2000" dirty="0">
              <a:latin typeface="Amazon Ember Medium" panose="020B0603020204030204" pitchFamily="34" charset="0"/>
              <a:ea typeface="Amazon Ember Medium" panose="020B0603020204030204" pitchFamily="34" charset="0"/>
              <a:cs typeface="Amazon Ember Medium" panose="020B0603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07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TwoSpeake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ircuit&#10;&#10;Description automatically generated">
            <a:extLst>
              <a:ext uri="{FF2B5EF4-FFF2-40B4-BE49-F238E27FC236}">
                <a16:creationId xmlns:a16="http://schemas.microsoft.com/office/drawing/2014/main" id="{EB79ABD2-77EF-0C4F-B055-29A37E0C2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5950356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Click to edit 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3053166"/>
            <a:ext cx="11719981" cy="119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 i="0" baseline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4253721"/>
            <a:ext cx="9666531" cy="12312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00"/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48820" y="731520"/>
            <a:ext cx="1356939" cy="811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84D03-8133-8347-8776-300EBD9F8B8C}"/>
              </a:ext>
            </a:extLst>
          </p:cNvPr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2217040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l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1645920"/>
            <a:ext cx="4572000" cy="502863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09760" y="1645920"/>
            <a:ext cx="4572000" cy="50286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6400" y="1645920"/>
            <a:ext cx="3657600" cy="268629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4767345"/>
            <a:ext cx="3657600" cy="18928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2" y="183898"/>
            <a:ext cx="13520037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20"/>
            <a:ext cx="8330183" cy="502863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26880" y="1645920"/>
            <a:ext cx="4754880" cy="50286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2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Cen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20"/>
            <a:ext cx="13514832" cy="53381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01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4630400" cy="822959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3516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Logo_Customer_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2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5E46D-C0D2-7642-AF47-40070CB7653A}"/>
              </a:ext>
            </a:extLst>
          </p:cNvPr>
          <p:cNvSpPr/>
          <p:nvPr userDrawn="1"/>
        </p:nvSpPr>
        <p:spPr>
          <a:xfrm>
            <a:off x="0" y="1645920"/>
            <a:ext cx="14630400" cy="532964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46674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328298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709922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091547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1543634-A736-BA4B-A10A-31EE0B13FC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6674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1DBC551-9315-1F45-A672-93EB060074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28298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B66963A-7841-B341-A47C-7BEFE1F8B8C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09922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E808491-1004-3A44-87DD-41D21C9E39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1091547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Logo_Customer_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230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48640" y="1645920"/>
            <a:ext cx="13510260" cy="5003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3186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61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230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230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04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993392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1645920"/>
            <a:ext cx="13510260" cy="4686301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3486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1BB08B99-C266-CB41-AD06-12C9349016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96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Q&amp;A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4820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340E26-B0F6-0540-8F51-9CF877A48E26}"/>
              </a:ext>
            </a:extLst>
          </p:cNvPr>
          <p:cNvSpPr/>
          <p:nvPr userDrawn="1"/>
        </p:nvSpPr>
        <p:spPr>
          <a:xfrm>
            <a:off x="12984480" y="7351776"/>
            <a:ext cx="1328928" cy="68275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 descr="A picture containing circuit&#10;&#10;Description automatically generated">
            <a:extLst>
              <a:ext uri="{FF2B5EF4-FFF2-40B4-BE49-F238E27FC236}">
                <a16:creationId xmlns:a16="http://schemas.microsoft.com/office/drawing/2014/main" id="{5B69008D-B32B-6543-BFC2-D908D3639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6547C1-AC56-604D-B886-E570A90227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48820" y="731520"/>
            <a:ext cx="1356939" cy="81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94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83898"/>
            <a:ext cx="13514832" cy="904122"/>
          </a:xfrm>
        </p:spPr>
        <p:txBody>
          <a:bodyPr/>
          <a:lstStyle>
            <a:lvl1pPr>
              <a:defRPr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80CA43-5C49-A347-BAC4-268F3B7F1BC4}"/>
              </a:ext>
            </a:extLst>
          </p:cNvPr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68472-78C1-FD4C-80A1-628CA86D3F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38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_of_Conte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1645920"/>
            <a:ext cx="13514832" cy="5686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9559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_to_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41" y="-4548146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133B37-BB08-4347-B71D-D01F225ECB4D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59" y="9767944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954A5E-A2DC-9041-9311-DBC4F345DE43}"/>
              </a:ext>
            </a:extLst>
          </p:cNvPr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8E12B8-1389-044D-9E65-845118C8F2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60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283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86548D8-D9FB-054A-9AD0-44D0696002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C21DCCE-A66B-3244-9665-1280DD6FC4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9020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22E1C8C4-E63C-3F41-ABD7-B5CC619386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22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Slide_SquidI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8600DD44-FCC7-ED47-B3B5-752A826700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i="0" cap="none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3584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Bulleted_Li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1460" cy="8731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645920"/>
            <a:ext cx="13510260" cy="54311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5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Bulleted_Sec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39" y="1645920"/>
            <a:ext cx="6400800" cy="5089616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58100" y="1645920"/>
            <a:ext cx="6400800" cy="5089616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58100" y="1645920"/>
            <a:ext cx="6400800" cy="508834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39" y="1645920"/>
            <a:ext cx="6400800" cy="5087619"/>
          </a:xfrm>
          <a:prstGeom prst="rect">
            <a:avLst/>
          </a:prstGeom>
        </p:spPr>
        <p:txBody>
          <a:bodyPr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1">
                <a:latin typeface="+mn-lt"/>
              </a:defRPr>
            </a:lvl1pPr>
          </a:lstStyle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750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14832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39" y="1645920"/>
            <a:ext cx="13514832" cy="568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2020, Amazon Web Services, Inc. or its Affiliates.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7"/>
          <a:srcRect/>
          <a:stretch/>
        </p:blipFill>
        <p:spPr>
          <a:xfrm>
            <a:off x="13349613" y="7531058"/>
            <a:ext cx="709192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6" r:id="rId2"/>
    <p:sldLayoutId id="2147483677" r:id="rId3"/>
    <p:sldLayoutId id="2147483700" r:id="rId4"/>
    <p:sldLayoutId id="2147483713" r:id="rId5"/>
    <p:sldLayoutId id="2147483697" r:id="rId6"/>
    <p:sldLayoutId id="2147483689" r:id="rId7"/>
    <p:sldLayoutId id="2147483678" r:id="rId8"/>
    <p:sldLayoutId id="2147483707" r:id="rId9"/>
    <p:sldLayoutId id="2147483679" r:id="rId10"/>
    <p:sldLayoutId id="2147483703" r:id="rId11"/>
    <p:sldLayoutId id="2147483704" r:id="rId12"/>
    <p:sldLayoutId id="2147483705" r:id="rId13"/>
    <p:sldLayoutId id="2147483690" r:id="rId14"/>
    <p:sldLayoutId id="2147483691" r:id="rId15"/>
    <p:sldLayoutId id="2147483692" r:id="rId16"/>
    <p:sldLayoutId id="2147483702" r:id="rId17"/>
    <p:sldLayoutId id="2147483680" r:id="rId18"/>
    <p:sldLayoutId id="2147483701" r:id="rId19"/>
    <p:sldLayoutId id="2147483712" r:id="rId20"/>
    <p:sldLayoutId id="2147483714" r:id="rId21"/>
    <p:sldLayoutId id="2147483706" r:id="rId22"/>
    <p:sldLayoutId id="2147483709" r:id="rId23"/>
    <p:sldLayoutId id="2147483710" r:id="rId24"/>
    <p:sldLayoutId id="2147483715" r:id="rId25"/>
  </p:sldLayoutIdLst>
  <p:txStyles>
    <p:titleStyle>
      <a:lvl1pPr algn="l" defTabSz="731520" rtl="0" eaLnBrk="1" latinLnBrk="0" hangingPunct="1">
        <a:spcBef>
          <a:spcPct val="0"/>
        </a:spcBef>
        <a:buNone/>
        <a:defRPr sz="3800" b="1" i="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29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6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2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19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8856" userDrawn="1">
          <p15:clr>
            <a:srgbClr val="F26B43"/>
          </p15:clr>
        </p15:guide>
        <p15:guide id="3" orient="horz" pos="1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microsoft.com/office/2007/relationships/hdphoto" Target="../media/hdphoto3.wdp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40.png"/><Relationship Id="rId5" Type="http://schemas.microsoft.com/office/2007/relationships/hdphoto" Target="../media/hdphoto2.wdp"/><Relationship Id="rId4" Type="http://schemas.openxmlformats.org/officeDocument/2006/relationships/image" Target="../media/image2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41.pn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41.pn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41.pn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tiff"/><Relationship Id="rId2" Type="http://schemas.openxmlformats.org/officeDocument/2006/relationships/image" Target="../media/image252.tiff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5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png"/><Relationship Id="rId1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9" Type="http://schemas.openxmlformats.org/officeDocument/2006/relationships/image" Target="../media/image57.png"/><Relationship Id="rId21" Type="http://schemas.openxmlformats.org/officeDocument/2006/relationships/image" Target="../media/image39.png"/><Relationship Id="rId34" Type="http://schemas.openxmlformats.org/officeDocument/2006/relationships/image" Target="../media/image5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37" Type="http://schemas.openxmlformats.org/officeDocument/2006/relationships/image" Target="../media/image55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4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8" Type="http://schemas.openxmlformats.org/officeDocument/2006/relationships/image" Target="../media/image26.png"/><Relationship Id="rId3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2.png"/><Relationship Id="rId21" Type="http://schemas.openxmlformats.org/officeDocument/2006/relationships/image" Target="../media/image76.png"/><Relationship Id="rId42" Type="http://schemas.openxmlformats.org/officeDocument/2006/relationships/image" Target="../media/image97.png"/><Relationship Id="rId63" Type="http://schemas.openxmlformats.org/officeDocument/2006/relationships/image" Target="../media/image118.png"/><Relationship Id="rId84" Type="http://schemas.openxmlformats.org/officeDocument/2006/relationships/image" Target="../media/image139.png"/><Relationship Id="rId138" Type="http://schemas.openxmlformats.org/officeDocument/2006/relationships/image" Target="../media/image193.png"/><Relationship Id="rId159" Type="http://schemas.openxmlformats.org/officeDocument/2006/relationships/image" Target="../media/image214.png"/><Relationship Id="rId170" Type="http://schemas.openxmlformats.org/officeDocument/2006/relationships/image" Target="../media/image225.png"/><Relationship Id="rId107" Type="http://schemas.openxmlformats.org/officeDocument/2006/relationships/image" Target="../media/image162.png"/><Relationship Id="rId11" Type="http://schemas.openxmlformats.org/officeDocument/2006/relationships/image" Target="../media/image66.png"/><Relationship Id="rId32" Type="http://schemas.openxmlformats.org/officeDocument/2006/relationships/image" Target="../media/image87.png"/><Relationship Id="rId53" Type="http://schemas.openxmlformats.org/officeDocument/2006/relationships/image" Target="../media/image108.png"/><Relationship Id="rId74" Type="http://schemas.openxmlformats.org/officeDocument/2006/relationships/image" Target="../media/image129.png"/><Relationship Id="rId128" Type="http://schemas.openxmlformats.org/officeDocument/2006/relationships/image" Target="../media/image183.png"/><Relationship Id="rId149" Type="http://schemas.openxmlformats.org/officeDocument/2006/relationships/image" Target="../media/image204.png"/><Relationship Id="rId5" Type="http://schemas.openxmlformats.org/officeDocument/2006/relationships/image" Target="../media/image60.tif"/><Relationship Id="rId95" Type="http://schemas.openxmlformats.org/officeDocument/2006/relationships/image" Target="../media/image150.png"/><Relationship Id="rId160" Type="http://schemas.openxmlformats.org/officeDocument/2006/relationships/image" Target="../media/image215.png"/><Relationship Id="rId22" Type="http://schemas.openxmlformats.org/officeDocument/2006/relationships/image" Target="../media/image77.png"/><Relationship Id="rId43" Type="http://schemas.openxmlformats.org/officeDocument/2006/relationships/image" Target="../media/image98.png"/><Relationship Id="rId64" Type="http://schemas.openxmlformats.org/officeDocument/2006/relationships/image" Target="../media/image119.png"/><Relationship Id="rId118" Type="http://schemas.openxmlformats.org/officeDocument/2006/relationships/image" Target="../media/image173.png"/><Relationship Id="rId139" Type="http://schemas.openxmlformats.org/officeDocument/2006/relationships/image" Target="../media/image194.png"/><Relationship Id="rId85" Type="http://schemas.openxmlformats.org/officeDocument/2006/relationships/image" Target="../media/image140.png"/><Relationship Id="rId150" Type="http://schemas.openxmlformats.org/officeDocument/2006/relationships/image" Target="../media/image205.png"/><Relationship Id="rId12" Type="http://schemas.openxmlformats.org/officeDocument/2006/relationships/image" Target="../media/image67.png"/><Relationship Id="rId33" Type="http://schemas.openxmlformats.org/officeDocument/2006/relationships/image" Target="../media/image88.png"/><Relationship Id="rId108" Type="http://schemas.openxmlformats.org/officeDocument/2006/relationships/image" Target="../media/image163.png"/><Relationship Id="rId129" Type="http://schemas.openxmlformats.org/officeDocument/2006/relationships/image" Target="../media/image184.png"/><Relationship Id="rId54" Type="http://schemas.openxmlformats.org/officeDocument/2006/relationships/image" Target="../media/image109.png"/><Relationship Id="rId70" Type="http://schemas.openxmlformats.org/officeDocument/2006/relationships/image" Target="../media/image125.png"/><Relationship Id="rId75" Type="http://schemas.openxmlformats.org/officeDocument/2006/relationships/image" Target="../media/image130.png"/><Relationship Id="rId91" Type="http://schemas.openxmlformats.org/officeDocument/2006/relationships/image" Target="../media/image146.png"/><Relationship Id="rId96" Type="http://schemas.openxmlformats.org/officeDocument/2006/relationships/image" Target="../media/image151.png"/><Relationship Id="rId140" Type="http://schemas.openxmlformats.org/officeDocument/2006/relationships/image" Target="../media/image195.png"/><Relationship Id="rId145" Type="http://schemas.openxmlformats.org/officeDocument/2006/relationships/image" Target="../media/image200.png"/><Relationship Id="rId161" Type="http://schemas.openxmlformats.org/officeDocument/2006/relationships/image" Target="../media/image216.png"/><Relationship Id="rId166" Type="http://schemas.openxmlformats.org/officeDocument/2006/relationships/image" Target="../media/image2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tif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49" Type="http://schemas.openxmlformats.org/officeDocument/2006/relationships/image" Target="../media/image104.png"/><Relationship Id="rId114" Type="http://schemas.openxmlformats.org/officeDocument/2006/relationships/image" Target="../media/image169.png"/><Relationship Id="rId119" Type="http://schemas.openxmlformats.org/officeDocument/2006/relationships/image" Target="../media/image174.png"/><Relationship Id="rId44" Type="http://schemas.openxmlformats.org/officeDocument/2006/relationships/image" Target="../media/image99.png"/><Relationship Id="rId60" Type="http://schemas.openxmlformats.org/officeDocument/2006/relationships/image" Target="../media/image115.png"/><Relationship Id="rId65" Type="http://schemas.openxmlformats.org/officeDocument/2006/relationships/image" Target="../media/image120.png"/><Relationship Id="rId81" Type="http://schemas.openxmlformats.org/officeDocument/2006/relationships/image" Target="../media/image136.png"/><Relationship Id="rId86" Type="http://schemas.openxmlformats.org/officeDocument/2006/relationships/image" Target="../media/image141.png"/><Relationship Id="rId130" Type="http://schemas.openxmlformats.org/officeDocument/2006/relationships/image" Target="../media/image185.png"/><Relationship Id="rId135" Type="http://schemas.openxmlformats.org/officeDocument/2006/relationships/image" Target="../media/image190.png"/><Relationship Id="rId151" Type="http://schemas.openxmlformats.org/officeDocument/2006/relationships/image" Target="../media/image206.png"/><Relationship Id="rId156" Type="http://schemas.openxmlformats.org/officeDocument/2006/relationships/image" Target="../media/image211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9" Type="http://schemas.openxmlformats.org/officeDocument/2006/relationships/image" Target="../media/image94.tif"/><Relationship Id="rId109" Type="http://schemas.openxmlformats.org/officeDocument/2006/relationships/image" Target="../media/image164.png"/><Relationship Id="rId34" Type="http://schemas.openxmlformats.org/officeDocument/2006/relationships/image" Target="../media/image89.png"/><Relationship Id="rId50" Type="http://schemas.openxmlformats.org/officeDocument/2006/relationships/image" Target="../media/image105.png"/><Relationship Id="rId55" Type="http://schemas.openxmlformats.org/officeDocument/2006/relationships/image" Target="../media/image110.png"/><Relationship Id="rId76" Type="http://schemas.openxmlformats.org/officeDocument/2006/relationships/image" Target="../media/image131.png"/><Relationship Id="rId97" Type="http://schemas.openxmlformats.org/officeDocument/2006/relationships/image" Target="../media/image152.png"/><Relationship Id="rId104" Type="http://schemas.openxmlformats.org/officeDocument/2006/relationships/image" Target="../media/image159.png"/><Relationship Id="rId120" Type="http://schemas.openxmlformats.org/officeDocument/2006/relationships/image" Target="../media/image175.png"/><Relationship Id="rId125" Type="http://schemas.openxmlformats.org/officeDocument/2006/relationships/image" Target="../media/image180.png"/><Relationship Id="rId141" Type="http://schemas.openxmlformats.org/officeDocument/2006/relationships/image" Target="../media/image196.png"/><Relationship Id="rId146" Type="http://schemas.openxmlformats.org/officeDocument/2006/relationships/image" Target="../media/image201.png"/><Relationship Id="rId167" Type="http://schemas.openxmlformats.org/officeDocument/2006/relationships/image" Target="../media/image222.png"/><Relationship Id="rId7" Type="http://schemas.openxmlformats.org/officeDocument/2006/relationships/image" Target="../media/image62.png"/><Relationship Id="rId71" Type="http://schemas.openxmlformats.org/officeDocument/2006/relationships/image" Target="../media/image126.png"/><Relationship Id="rId92" Type="http://schemas.openxmlformats.org/officeDocument/2006/relationships/image" Target="../media/image147.png"/><Relationship Id="rId162" Type="http://schemas.openxmlformats.org/officeDocument/2006/relationships/image" Target="../media/image217.png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84.png"/><Relationship Id="rId24" Type="http://schemas.openxmlformats.org/officeDocument/2006/relationships/image" Target="../media/image79.png"/><Relationship Id="rId40" Type="http://schemas.openxmlformats.org/officeDocument/2006/relationships/image" Target="../media/image95.tif"/><Relationship Id="rId45" Type="http://schemas.openxmlformats.org/officeDocument/2006/relationships/image" Target="../media/image100.png"/><Relationship Id="rId66" Type="http://schemas.openxmlformats.org/officeDocument/2006/relationships/image" Target="../media/image121.png"/><Relationship Id="rId87" Type="http://schemas.openxmlformats.org/officeDocument/2006/relationships/image" Target="../media/image142.png"/><Relationship Id="rId110" Type="http://schemas.openxmlformats.org/officeDocument/2006/relationships/image" Target="../media/image165.png"/><Relationship Id="rId115" Type="http://schemas.openxmlformats.org/officeDocument/2006/relationships/image" Target="../media/image170.png"/><Relationship Id="rId131" Type="http://schemas.openxmlformats.org/officeDocument/2006/relationships/image" Target="../media/image186.png"/><Relationship Id="rId136" Type="http://schemas.openxmlformats.org/officeDocument/2006/relationships/image" Target="../media/image191.png"/><Relationship Id="rId157" Type="http://schemas.openxmlformats.org/officeDocument/2006/relationships/image" Target="../media/image212.png"/><Relationship Id="rId61" Type="http://schemas.openxmlformats.org/officeDocument/2006/relationships/image" Target="../media/image116.png"/><Relationship Id="rId82" Type="http://schemas.openxmlformats.org/officeDocument/2006/relationships/image" Target="../media/image137.png"/><Relationship Id="rId152" Type="http://schemas.openxmlformats.org/officeDocument/2006/relationships/image" Target="../media/image207.png"/><Relationship Id="rId19" Type="http://schemas.openxmlformats.org/officeDocument/2006/relationships/image" Target="../media/image74.png"/><Relationship Id="rId14" Type="http://schemas.openxmlformats.org/officeDocument/2006/relationships/image" Target="../media/image69.png"/><Relationship Id="rId30" Type="http://schemas.openxmlformats.org/officeDocument/2006/relationships/image" Target="../media/image85.png"/><Relationship Id="rId35" Type="http://schemas.openxmlformats.org/officeDocument/2006/relationships/image" Target="../media/image90.png"/><Relationship Id="rId56" Type="http://schemas.openxmlformats.org/officeDocument/2006/relationships/image" Target="../media/image111.png"/><Relationship Id="rId77" Type="http://schemas.openxmlformats.org/officeDocument/2006/relationships/image" Target="../media/image132.png"/><Relationship Id="rId100" Type="http://schemas.openxmlformats.org/officeDocument/2006/relationships/image" Target="../media/image155.png"/><Relationship Id="rId105" Type="http://schemas.openxmlformats.org/officeDocument/2006/relationships/image" Target="../media/image160.png"/><Relationship Id="rId126" Type="http://schemas.openxmlformats.org/officeDocument/2006/relationships/image" Target="../media/image181.png"/><Relationship Id="rId147" Type="http://schemas.openxmlformats.org/officeDocument/2006/relationships/image" Target="../media/image202.png"/><Relationship Id="rId168" Type="http://schemas.openxmlformats.org/officeDocument/2006/relationships/image" Target="../media/image223.png"/><Relationship Id="rId8" Type="http://schemas.openxmlformats.org/officeDocument/2006/relationships/image" Target="../media/image63.png"/><Relationship Id="rId51" Type="http://schemas.openxmlformats.org/officeDocument/2006/relationships/image" Target="../media/image106.png"/><Relationship Id="rId72" Type="http://schemas.openxmlformats.org/officeDocument/2006/relationships/image" Target="../media/image127.png"/><Relationship Id="rId93" Type="http://schemas.openxmlformats.org/officeDocument/2006/relationships/image" Target="../media/image148.png"/><Relationship Id="rId98" Type="http://schemas.openxmlformats.org/officeDocument/2006/relationships/image" Target="../media/image153.png"/><Relationship Id="rId121" Type="http://schemas.openxmlformats.org/officeDocument/2006/relationships/image" Target="../media/image176.png"/><Relationship Id="rId142" Type="http://schemas.openxmlformats.org/officeDocument/2006/relationships/image" Target="../media/image197.png"/><Relationship Id="rId163" Type="http://schemas.openxmlformats.org/officeDocument/2006/relationships/image" Target="../media/image218.png"/><Relationship Id="rId3" Type="http://schemas.openxmlformats.org/officeDocument/2006/relationships/image" Target="../media/image58.tif"/><Relationship Id="rId25" Type="http://schemas.openxmlformats.org/officeDocument/2006/relationships/image" Target="../media/image80.png"/><Relationship Id="rId46" Type="http://schemas.openxmlformats.org/officeDocument/2006/relationships/image" Target="../media/image101.png"/><Relationship Id="rId67" Type="http://schemas.openxmlformats.org/officeDocument/2006/relationships/image" Target="../media/image122.png"/><Relationship Id="rId116" Type="http://schemas.openxmlformats.org/officeDocument/2006/relationships/image" Target="../media/image171.png"/><Relationship Id="rId137" Type="http://schemas.openxmlformats.org/officeDocument/2006/relationships/image" Target="../media/image192.png"/><Relationship Id="rId158" Type="http://schemas.openxmlformats.org/officeDocument/2006/relationships/image" Target="../media/image213.png"/><Relationship Id="rId20" Type="http://schemas.openxmlformats.org/officeDocument/2006/relationships/image" Target="../media/image75.png"/><Relationship Id="rId41" Type="http://schemas.openxmlformats.org/officeDocument/2006/relationships/image" Target="../media/image96.tif"/><Relationship Id="rId62" Type="http://schemas.openxmlformats.org/officeDocument/2006/relationships/image" Target="../media/image117.png"/><Relationship Id="rId83" Type="http://schemas.openxmlformats.org/officeDocument/2006/relationships/image" Target="../media/image138.png"/><Relationship Id="rId88" Type="http://schemas.openxmlformats.org/officeDocument/2006/relationships/image" Target="../media/image143.png"/><Relationship Id="rId111" Type="http://schemas.openxmlformats.org/officeDocument/2006/relationships/image" Target="../media/image166.png"/><Relationship Id="rId132" Type="http://schemas.openxmlformats.org/officeDocument/2006/relationships/image" Target="../media/image187.png"/><Relationship Id="rId153" Type="http://schemas.openxmlformats.org/officeDocument/2006/relationships/image" Target="../media/image208.png"/><Relationship Id="rId15" Type="http://schemas.openxmlformats.org/officeDocument/2006/relationships/image" Target="../media/image70.png"/><Relationship Id="rId36" Type="http://schemas.openxmlformats.org/officeDocument/2006/relationships/image" Target="../media/image91.tif"/><Relationship Id="rId57" Type="http://schemas.openxmlformats.org/officeDocument/2006/relationships/image" Target="../media/image112.png"/><Relationship Id="rId106" Type="http://schemas.openxmlformats.org/officeDocument/2006/relationships/image" Target="../media/image161.png"/><Relationship Id="rId127" Type="http://schemas.openxmlformats.org/officeDocument/2006/relationships/image" Target="../media/image182.png"/><Relationship Id="rId10" Type="http://schemas.openxmlformats.org/officeDocument/2006/relationships/image" Target="../media/image65.png"/><Relationship Id="rId31" Type="http://schemas.openxmlformats.org/officeDocument/2006/relationships/image" Target="../media/image86.png"/><Relationship Id="rId52" Type="http://schemas.openxmlformats.org/officeDocument/2006/relationships/image" Target="../media/image107.png"/><Relationship Id="rId73" Type="http://schemas.openxmlformats.org/officeDocument/2006/relationships/image" Target="../media/image128.png"/><Relationship Id="rId78" Type="http://schemas.openxmlformats.org/officeDocument/2006/relationships/image" Target="../media/image133.png"/><Relationship Id="rId94" Type="http://schemas.openxmlformats.org/officeDocument/2006/relationships/image" Target="../media/image149.png"/><Relationship Id="rId99" Type="http://schemas.openxmlformats.org/officeDocument/2006/relationships/image" Target="../media/image154.png"/><Relationship Id="rId101" Type="http://schemas.openxmlformats.org/officeDocument/2006/relationships/image" Target="../media/image156.png"/><Relationship Id="rId122" Type="http://schemas.openxmlformats.org/officeDocument/2006/relationships/image" Target="../media/image177.png"/><Relationship Id="rId143" Type="http://schemas.openxmlformats.org/officeDocument/2006/relationships/image" Target="../media/image198.png"/><Relationship Id="rId148" Type="http://schemas.openxmlformats.org/officeDocument/2006/relationships/image" Target="../media/image203.png"/><Relationship Id="rId164" Type="http://schemas.openxmlformats.org/officeDocument/2006/relationships/image" Target="../media/image219.png"/><Relationship Id="rId169" Type="http://schemas.openxmlformats.org/officeDocument/2006/relationships/image" Target="../media/image22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26" Type="http://schemas.openxmlformats.org/officeDocument/2006/relationships/image" Target="../media/image81.png"/><Relationship Id="rId47" Type="http://schemas.openxmlformats.org/officeDocument/2006/relationships/image" Target="../media/image102.png"/><Relationship Id="rId68" Type="http://schemas.openxmlformats.org/officeDocument/2006/relationships/image" Target="../media/image123.png"/><Relationship Id="rId89" Type="http://schemas.openxmlformats.org/officeDocument/2006/relationships/image" Target="../media/image144.png"/><Relationship Id="rId112" Type="http://schemas.openxmlformats.org/officeDocument/2006/relationships/image" Target="../media/image167.png"/><Relationship Id="rId133" Type="http://schemas.openxmlformats.org/officeDocument/2006/relationships/image" Target="../media/image188.png"/><Relationship Id="rId154" Type="http://schemas.openxmlformats.org/officeDocument/2006/relationships/image" Target="../media/image209.png"/><Relationship Id="rId16" Type="http://schemas.openxmlformats.org/officeDocument/2006/relationships/image" Target="../media/image71.png"/><Relationship Id="rId37" Type="http://schemas.openxmlformats.org/officeDocument/2006/relationships/image" Target="../media/image92.tif"/><Relationship Id="rId58" Type="http://schemas.openxmlformats.org/officeDocument/2006/relationships/image" Target="../media/image113.png"/><Relationship Id="rId79" Type="http://schemas.openxmlformats.org/officeDocument/2006/relationships/image" Target="../media/image134.png"/><Relationship Id="rId102" Type="http://schemas.openxmlformats.org/officeDocument/2006/relationships/image" Target="../media/image157.png"/><Relationship Id="rId123" Type="http://schemas.openxmlformats.org/officeDocument/2006/relationships/image" Target="../media/image178.png"/><Relationship Id="rId144" Type="http://schemas.openxmlformats.org/officeDocument/2006/relationships/image" Target="../media/image199.png"/><Relationship Id="rId90" Type="http://schemas.openxmlformats.org/officeDocument/2006/relationships/image" Target="../media/image145.png"/><Relationship Id="rId165" Type="http://schemas.openxmlformats.org/officeDocument/2006/relationships/image" Target="../media/image220.png"/><Relationship Id="rId27" Type="http://schemas.openxmlformats.org/officeDocument/2006/relationships/image" Target="../media/image82.png"/><Relationship Id="rId48" Type="http://schemas.openxmlformats.org/officeDocument/2006/relationships/image" Target="../media/image103.png"/><Relationship Id="rId69" Type="http://schemas.openxmlformats.org/officeDocument/2006/relationships/image" Target="../media/image124.png"/><Relationship Id="rId113" Type="http://schemas.openxmlformats.org/officeDocument/2006/relationships/image" Target="../media/image168.png"/><Relationship Id="rId134" Type="http://schemas.openxmlformats.org/officeDocument/2006/relationships/image" Target="../media/image189.png"/><Relationship Id="rId80" Type="http://schemas.openxmlformats.org/officeDocument/2006/relationships/image" Target="../media/image135.png"/><Relationship Id="rId155" Type="http://schemas.openxmlformats.org/officeDocument/2006/relationships/image" Target="../media/image210.png"/><Relationship Id="rId17" Type="http://schemas.openxmlformats.org/officeDocument/2006/relationships/image" Target="../media/image72.png"/><Relationship Id="rId38" Type="http://schemas.openxmlformats.org/officeDocument/2006/relationships/image" Target="../media/image93.tif"/><Relationship Id="rId59" Type="http://schemas.openxmlformats.org/officeDocument/2006/relationships/image" Target="../media/image114.png"/><Relationship Id="rId103" Type="http://schemas.openxmlformats.org/officeDocument/2006/relationships/image" Target="../media/image158.png"/><Relationship Id="rId124" Type="http://schemas.openxmlformats.org/officeDocument/2006/relationships/image" Target="../media/image17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B92C25-6AB6-084F-BF90-389B071F9862}"/>
              </a:ext>
            </a:extLst>
          </p:cNvPr>
          <p:cNvSpPr txBox="1"/>
          <p:nvPr/>
        </p:nvSpPr>
        <p:spPr>
          <a:xfrm>
            <a:off x="4602997" y="2169763"/>
            <a:ext cx="18473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2900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74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7DB13E-97FD-BE4B-9A1E-DA9269910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67" r="6767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A99F4B-4F52-024F-9EEB-8FD6EB66CDCD}"/>
              </a:ext>
            </a:extLst>
          </p:cNvPr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rgbClr val="000000">
                  <a:lumMod val="95000"/>
                  <a:lumOff val="5000"/>
                  <a:alpha val="65000"/>
                </a:srgbClr>
              </a:gs>
              <a:gs pos="100000">
                <a:srgbClr val="000000">
                  <a:lumMod val="95000"/>
                  <a:lumOff val="5000"/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mazon Ember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812116-DA24-224D-8681-E8CD9782F57D}"/>
              </a:ext>
            </a:extLst>
          </p:cNvPr>
          <p:cNvSpPr txBox="1">
            <a:spLocks/>
          </p:cNvSpPr>
          <p:nvPr/>
        </p:nvSpPr>
        <p:spPr bwMode="white">
          <a:xfrm>
            <a:off x="254277" y="2980899"/>
            <a:ext cx="12908725" cy="2022092"/>
          </a:xfrm>
          <a:prstGeom prst="rect">
            <a:avLst/>
          </a:prstGeo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18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>
              <a:spcBef>
                <a:spcPts val="1800"/>
              </a:spcBef>
            </a:pPr>
            <a:r>
              <a:rPr lang="en-US" sz="5400" dirty="0"/>
              <a:t>“Alexa, qual </a:t>
            </a:r>
            <a:r>
              <a:rPr lang="en-US" sz="5400" dirty="0" err="1"/>
              <a:t>minha</a:t>
            </a:r>
            <a:r>
              <a:rPr lang="en-US" sz="5400" dirty="0"/>
              <a:t> </a:t>
            </a:r>
            <a:r>
              <a:rPr lang="en-US" sz="5400" dirty="0" err="1"/>
              <a:t>próxima</a:t>
            </a:r>
            <a:r>
              <a:rPr lang="en-US" sz="5400" dirty="0"/>
              <a:t> </a:t>
            </a:r>
            <a:r>
              <a:rPr lang="en-US" sz="5400" dirty="0" err="1"/>
              <a:t>atividade</a:t>
            </a:r>
            <a:r>
              <a:rPr lang="en-US" sz="5400" dirty="0"/>
              <a:t>?”</a:t>
            </a:r>
          </a:p>
          <a:p>
            <a:pPr>
              <a:spcBef>
                <a:spcPts val="1800"/>
              </a:spcBef>
            </a:pPr>
            <a:r>
              <a:rPr lang="en-US" sz="5400" dirty="0"/>
              <a:t>“Alexa, qual </a:t>
            </a:r>
            <a:r>
              <a:rPr lang="en-US" sz="5400" dirty="0" err="1"/>
              <a:t>é</a:t>
            </a:r>
            <a:r>
              <a:rPr lang="en-US" sz="5400" dirty="0"/>
              <a:t> a </a:t>
            </a:r>
            <a:r>
              <a:rPr lang="en-US" sz="5400" dirty="0" err="1"/>
              <a:t>temperatura</a:t>
            </a:r>
            <a:r>
              <a:rPr lang="en-US" sz="5400" dirty="0"/>
              <a:t>?”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DD7CF8-32C8-064D-9477-B5790C1CB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92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76FA476-21CF-474D-AAC2-64F19E8AE793}"/>
              </a:ext>
            </a:extLst>
          </p:cNvPr>
          <p:cNvSpPr txBox="1">
            <a:spLocks/>
          </p:cNvSpPr>
          <p:nvPr/>
        </p:nvSpPr>
        <p:spPr bwMode="white">
          <a:xfrm>
            <a:off x="323850" y="3020655"/>
            <a:ext cx="12908725" cy="2022092"/>
          </a:xfrm>
          <a:prstGeom prst="rect">
            <a:avLst/>
          </a:prstGeo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18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>
              <a:spcBef>
                <a:spcPts val="1800"/>
              </a:spcBef>
            </a:pPr>
            <a:r>
              <a:rPr lang="en-US" sz="5400" dirty="0"/>
              <a:t>“Alexa, qual </a:t>
            </a:r>
            <a:r>
              <a:rPr lang="en-US" sz="5400" dirty="0" err="1"/>
              <a:t>minha</a:t>
            </a:r>
            <a:r>
              <a:rPr lang="en-US" sz="5400" dirty="0"/>
              <a:t> </a:t>
            </a:r>
            <a:r>
              <a:rPr lang="en-US" sz="5400" dirty="0" err="1"/>
              <a:t>próxima</a:t>
            </a:r>
            <a:r>
              <a:rPr lang="en-US" sz="5400" dirty="0"/>
              <a:t> </a:t>
            </a:r>
            <a:r>
              <a:rPr lang="en-US" sz="5400" dirty="0" err="1"/>
              <a:t>atividade</a:t>
            </a:r>
            <a:r>
              <a:rPr lang="en-US" sz="5400" dirty="0"/>
              <a:t>?”</a:t>
            </a:r>
          </a:p>
          <a:p>
            <a:pPr>
              <a:spcBef>
                <a:spcPts val="1800"/>
              </a:spcBef>
            </a:pPr>
            <a:r>
              <a:rPr lang="en-US" sz="5400" dirty="0"/>
              <a:t>“Alexa, qual </a:t>
            </a:r>
            <a:r>
              <a:rPr lang="en-US" sz="5400" dirty="0" err="1"/>
              <a:t>é</a:t>
            </a:r>
            <a:r>
              <a:rPr lang="en-US" sz="5400" dirty="0"/>
              <a:t> a temperature?”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292BF0-B0CB-CF44-AC40-643F7A50F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22E8D47-8D51-E84E-A4BA-E169CBB825EC}"/>
              </a:ext>
            </a:extLst>
          </p:cNvPr>
          <p:cNvSpPr txBox="1">
            <a:spLocks/>
          </p:cNvSpPr>
          <p:nvPr/>
        </p:nvSpPr>
        <p:spPr bwMode="white">
          <a:xfrm>
            <a:off x="244827" y="2971632"/>
            <a:ext cx="12908725" cy="2022092"/>
          </a:xfrm>
          <a:prstGeom prst="rect">
            <a:avLst/>
          </a:prstGeo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18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>
              <a:spcBef>
                <a:spcPts val="1800"/>
              </a:spcBef>
            </a:pPr>
            <a:r>
              <a:rPr lang="en-US" sz="5400" dirty="0"/>
              <a:t>“Alexa, </a:t>
            </a:r>
            <a:r>
              <a:rPr lang="en-US" sz="5400" dirty="0" err="1"/>
              <a:t>chame</a:t>
            </a:r>
            <a:r>
              <a:rPr lang="en-US" sz="5400" dirty="0"/>
              <a:t> um </a:t>
            </a:r>
            <a:r>
              <a:rPr lang="en-US" sz="5400" dirty="0" err="1"/>
              <a:t>carro</a:t>
            </a:r>
            <a:r>
              <a:rPr lang="en-US" sz="5400" dirty="0"/>
              <a:t> para </a:t>
            </a:r>
            <a:r>
              <a:rPr lang="en-US" sz="5400" dirty="0" err="1"/>
              <a:t>mim</a:t>
            </a:r>
            <a:r>
              <a:rPr lang="en-US" sz="5400" dirty="0"/>
              <a:t>”</a:t>
            </a:r>
          </a:p>
          <a:p>
            <a:pPr marL="234950" indent="-234950">
              <a:spcBef>
                <a:spcPts val="1800"/>
              </a:spcBef>
            </a:pPr>
            <a:r>
              <a:rPr lang="en-US" sz="5400" dirty="0"/>
              <a:t>“Alexa, </a:t>
            </a:r>
            <a:r>
              <a:rPr lang="en-US" sz="5400" dirty="0" err="1"/>
              <a:t>quais</a:t>
            </a:r>
            <a:r>
              <a:rPr lang="en-US" sz="5400" dirty="0"/>
              <a:t> as </a:t>
            </a:r>
            <a:r>
              <a:rPr lang="en-US" sz="5400" dirty="0" err="1"/>
              <a:t>notícias</a:t>
            </a:r>
            <a:r>
              <a:rPr lang="en-US" sz="5400" dirty="0"/>
              <a:t> do </a:t>
            </a:r>
            <a:r>
              <a:rPr lang="en-US" sz="5400" dirty="0" err="1"/>
              <a:t>dia</a:t>
            </a:r>
            <a:r>
              <a:rPr lang="en-US" sz="5400" dirty="0"/>
              <a:t>?”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B11441-56A4-6F45-AA4A-BC479550B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74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all, ground, sitting, building&#10;&#10;Description automatically generated">
            <a:extLst>
              <a:ext uri="{FF2B5EF4-FFF2-40B4-BE49-F238E27FC236}">
                <a16:creationId xmlns:a16="http://schemas.microsoft.com/office/drawing/2014/main" id="{B4383726-8543-F347-A673-817D72ABC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CC705F3-4064-D748-AD38-B7306345B6CE}"/>
              </a:ext>
            </a:extLst>
          </p:cNvPr>
          <p:cNvSpPr txBox="1">
            <a:spLocks/>
          </p:cNvSpPr>
          <p:nvPr/>
        </p:nvSpPr>
        <p:spPr bwMode="white">
          <a:xfrm>
            <a:off x="244339" y="2972900"/>
            <a:ext cx="10739260" cy="2022092"/>
          </a:xfrm>
          <a:prstGeom prst="rect">
            <a:avLst/>
          </a:prstGeom>
          <a:noFill/>
        </p:spPr>
        <p:txBody>
          <a:bodyPr vert="horz" wrap="square" lIns="182880" tIns="146304" rIns="182880" bIns="146304" rtlCol="0" anchor="t" anchorCtr="0">
            <a:sp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18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228600" indent="-228600">
              <a:spcBef>
                <a:spcPts val="1800"/>
              </a:spcBef>
            </a:pPr>
            <a:r>
              <a:rPr lang="en-US" sz="5400" dirty="0">
                <a:solidFill>
                  <a:schemeClr val="tx2"/>
                </a:solidFill>
              </a:rPr>
              <a:t>“Alexa, </a:t>
            </a:r>
            <a:r>
              <a:rPr lang="en-US" sz="5400" dirty="0" err="1">
                <a:solidFill>
                  <a:schemeClr val="tx2"/>
                </a:solidFill>
              </a:rPr>
              <a:t>pedir</a:t>
            </a:r>
            <a:r>
              <a:rPr lang="en-US" sz="5400" dirty="0">
                <a:solidFill>
                  <a:schemeClr val="tx2"/>
                </a:solidFill>
              </a:rPr>
              <a:t> </a:t>
            </a:r>
            <a:r>
              <a:rPr lang="en-US" sz="5400" dirty="0" err="1">
                <a:solidFill>
                  <a:schemeClr val="tx2"/>
                </a:solidFill>
              </a:rPr>
              <a:t>uma</a:t>
            </a:r>
            <a:r>
              <a:rPr lang="en-US" sz="5400" dirty="0">
                <a:solidFill>
                  <a:schemeClr val="tx2"/>
                </a:solidFill>
              </a:rPr>
              <a:t> pizza”</a:t>
            </a:r>
          </a:p>
          <a:p>
            <a:pPr marL="228600" indent="-228600">
              <a:spcBef>
                <a:spcPts val="1800"/>
              </a:spcBef>
            </a:pPr>
            <a:r>
              <a:rPr lang="en-US" sz="5400" dirty="0">
                <a:solidFill>
                  <a:schemeClr val="tx2"/>
                </a:solidFill>
              </a:rPr>
              <a:t>“Alexa, </a:t>
            </a:r>
            <a:r>
              <a:rPr lang="en-US" sz="5400" dirty="0" err="1">
                <a:solidFill>
                  <a:schemeClr val="tx2"/>
                </a:solidFill>
              </a:rPr>
              <a:t>reproduzir</a:t>
            </a:r>
            <a:r>
              <a:rPr lang="en-US" sz="5400" dirty="0">
                <a:solidFill>
                  <a:schemeClr val="tx2"/>
                </a:solidFill>
              </a:rPr>
              <a:t> </a:t>
            </a:r>
            <a:r>
              <a:rPr lang="en-US" sz="5400" dirty="0" err="1">
                <a:solidFill>
                  <a:schemeClr val="tx2"/>
                </a:solidFill>
              </a:rPr>
              <a:t>uma</a:t>
            </a:r>
            <a:r>
              <a:rPr lang="en-US" sz="5400" dirty="0">
                <a:solidFill>
                  <a:schemeClr val="tx2"/>
                </a:solidFill>
              </a:rPr>
              <a:t> </a:t>
            </a:r>
            <a:r>
              <a:rPr lang="en-US" sz="5400" dirty="0" err="1">
                <a:solidFill>
                  <a:schemeClr val="tx2"/>
                </a:solidFill>
              </a:rPr>
              <a:t>música</a:t>
            </a:r>
            <a:r>
              <a:rPr lang="en-US" sz="5400" dirty="0">
                <a:solidFill>
                  <a:schemeClr val="tx2"/>
                </a:solidFill>
              </a:rPr>
              <a:t>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5F8F30-8033-6C4E-A95C-0436ED394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0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5BF2806-42A6-A24D-9E1E-486604CB76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" t="7850" b="801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821A88-E8DB-D64E-97CB-AB5616A4641D}"/>
              </a:ext>
            </a:extLst>
          </p:cNvPr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rgbClr val="000000">
                  <a:lumMod val="95000"/>
                  <a:lumOff val="5000"/>
                  <a:alpha val="65000"/>
                </a:srgbClr>
              </a:gs>
              <a:gs pos="100000">
                <a:srgbClr val="000000">
                  <a:lumMod val="95000"/>
                  <a:lumOff val="5000"/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mazon Ember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7834178-ADCE-674E-9C83-5CA124319C75}"/>
              </a:ext>
            </a:extLst>
          </p:cNvPr>
          <p:cNvSpPr txBox="1">
            <a:spLocks/>
          </p:cNvSpPr>
          <p:nvPr/>
        </p:nvSpPr>
        <p:spPr>
          <a:xfrm>
            <a:off x="323850" y="3444973"/>
            <a:ext cx="12908725" cy="12187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731520" rtl="0" eaLnBrk="1" latinLnBrk="0" hangingPunct="1">
              <a:spcBef>
                <a:spcPct val="0"/>
              </a:spcBef>
              <a:buNone/>
              <a:defRPr sz="3800" b="1" i="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sz="6000" dirty="0"/>
              <a:t>Alexa </a:t>
            </a:r>
            <a:r>
              <a:rPr lang="en-US" sz="6000" dirty="0" err="1"/>
              <a:t>na</a:t>
            </a:r>
            <a:r>
              <a:rPr lang="en-US" sz="6000" dirty="0"/>
              <a:t> </a:t>
            </a:r>
            <a:r>
              <a:rPr lang="en-US" sz="6000" dirty="0" err="1">
                <a:solidFill>
                  <a:schemeClr val="accent1"/>
                </a:solidFill>
              </a:rPr>
              <a:t>Educação</a:t>
            </a:r>
            <a:endParaRPr lang="pt-BR" sz="6000" dirty="0">
              <a:solidFill>
                <a:schemeClr val="accent1"/>
              </a:solidFill>
              <a:latin typeface="Amazon Ember" panose="02000000000000000000" pitchFamily="2" charset="0"/>
              <a:ea typeface="Amazon Ember" panose="02000000000000000000" pitchFamily="2" charset="0"/>
              <a:cs typeface="Nex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552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>
            <a:extLst>
              <a:ext uri="{FF2B5EF4-FFF2-40B4-BE49-F238E27FC236}">
                <a16:creationId xmlns:a16="http://schemas.microsoft.com/office/drawing/2014/main" id="{CD1657E0-98CE-8649-AB4D-80FB42D1A197}"/>
              </a:ext>
            </a:extLst>
          </p:cNvPr>
          <p:cNvSpPr txBox="1">
            <a:spLocks/>
          </p:cNvSpPr>
          <p:nvPr/>
        </p:nvSpPr>
        <p:spPr>
          <a:xfrm>
            <a:off x="538863" y="183898"/>
            <a:ext cx="13128486" cy="1371600"/>
          </a:xfrm>
          <a:prstGeom prst="rect">
            <a:avLst/>
          </a:prstGeom>
        </p:spPr>
        <p:txBody>
          <a:bodyPr/>
          <a:lstStyle>
            <a:lvl1pPr algn="l" defTabSz="731520" rtl="0" eaLnBrk="1" latinLnBrk="0" hangingPunct="1">
              <a:spcBef>
                <a:spcPct val="0"/>
              </a:spcBef>
              <a:buNone/>
              <a:defRPr sz="384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Lancaster University</a:t>
            </a:r>
          </a:p>
          <a:p>
            <a:endParaRPr lang="pt-BR" sz="4000" dirty="0">
              <a:solidFill>
                <a:schemeClr val="tx2"/>
              </a:solidFill>
              <a:latin typeface="Amazon Ember" panose="02000000000000000000" pitchFamily="2" charset="0"/>
              <a:ea typeface="Amazon Ember" panose="02000000000000000000" pitchFamily="2" charset="0"/>
              <a:cs typeface="Nexa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2420DEE-9CA0-D34D-BFA7-61E0F8EF1C0D}"/>
              </a:ext>
            </a:extLst>
          </p:cNvPr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731520" rtl="0" eaLnBrk="1" latinLnBrk="0" hangingPunct="1">
              <a:spcBef>
                <a:spcPct val="0"/>
              </a:spcBef>
              <a:buNone/>
              <a:defRPr sz="384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EDDBA4-EE35-B44F-8EB6-7B898F102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85" y="1574854"/>
            <a:ext cx="1077114" cy="10771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2BA99A-6B0F-2443-BD16-6774858C77DE}"/>
              </a:ext>
            </a:extLst>
          </p:cNvPr>
          <p:cNvSpPr/>
          <p:nvPr/>
        </p:nvSpPr>
        <p:spPr>
          <a:xfrm>
            <a:off x="2515936" y="1372243"/>
            <a:ext cx="95985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i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"Alexa, o que </a:t>
            </a:r>
            <a:r>
              <a:rPr lang="en-GB" sz="1800" i="1" dirty="0" err="1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vem</a:t>
            </a:r>
            <a:r>
              <a:rPr lang="en-GB" sz="1800" i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a </a:t>
            </a:r>
            <a:r>
              <a:rPr lang="en-GB" sz="1800" i="1" dirty="0" err="1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seguir</a:t>
            </a:r>
            <a:r>
              <a:rPr lang="en-GB" sz="1800" i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no </a:t>
            </a:r>
            <a:r>
              <a:rPr lang="en-GB" sz="1800" i="1" dirty="0" err="1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minha</a:t>
            </a:r>
            <a:r>
              <a:rPr lang="en-GB" sz="1800" i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agenda?”</a:t>
            </a:r>
          </a:p>
          <a:p>
            <a:endParaRPr lang="en-GB" sz="1800" i="1" dirty="0">
              <a:solidFill>
                <a:schemeClr val="accent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GB" sz="1800" i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"Alexa, </a:t>
            </a:r>
            <a:r>
              <a:rPr lang="en-GB" sz="1800" i="1" dirty="0" err="1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você</a:t>
            </a:r>
            <a:r>
              <a:rPr lang="en-GB" sz="1800" i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pode</a:t>
            </a:r>
            <a:r>
              <a:rPr lang="en-GB" sz="1800" i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reservar</a:t>
            </a:r>
            <a:r>
              <a:rPr lang="en-GB" sz="1800" i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uma</a:t>
            </a:r>
            <a:r>
              <a:rPr lang="en-GB" sz="1800" i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sala</a:t>
            </a:r>
            <a:r>
              <a:rPr lang="en-GB" sz="1800" i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da </a:t>
            </a:r>
            <a:r>
              <a:rPr lang="en-GB" sz="1800" i="1" dirty="0" err="1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biblioteca</a:t>
            </a:r>
            <a:r>
              <a:rPr lang="en-GB" sz="1800" i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na</a:t>
            </a:r>
            <a:r>
              <a:rPr lang="en-GB" sz="1800" i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sexta-feira</a:t>
            </a:r>
            <a:r>
              <a:rPr lang="en-GB" sz="1800" i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às</a:t>
            </a:r>
            <a:r>
              <a:rPr lang="en-GB" sz="1800" i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15:00 para 3 </a:t>
            </a:r>
            <a:r>
              <a:rPr lang="en-GB" sz="1800" i="1" dirty="0" err="1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pessoas</a:t>
            </a:r>
            <a:r>
              <a:rPr lang="en-GB" sz="1800" i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?”</a:t>
            </a:r>
          </a:p>
          <a:p>
            <a:endParaRPr lang="en-GB" sz="1800" i="1" dirty="0">
              <a:solidFill>
                <a:schemeClr val="accent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GB" sz="1800" i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"Alexa, </a:t>
            </a:r>
            <a:r>
              <a:rPr lang="en-GB" sz="1800" i="1" dirty="0" err="1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envie</a:t>
            </a:r>
            <a:r>
              <a:rPr lang="en-GB" sz="1800" i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uma</a:t>
            </a:r>
            <a:r>
              <a:rPr lang="en-GB" sz="1800" i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mensagem</a:t>
            </a:r>
            <a:r>
              <a:rPr lang="en-GB" sz="1800" i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ao</a:t>
            </a:r>
            <a:r>
              <a:rPr lang="en-GB" sz="1800" i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meu </a:t>
            </a:r>
            <a:r>
              <a:rPr lang="en-GB" sz="1800" i="1" dirty="0" err="1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conselheiro</a:t>
            </a:r>
            <a:r>
              <a:rPr lang="en-GB" sz="1800" i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pedindo</a:t>
            </a:r>
            <a:r>
              <a:rPr lang="en-GB" sz="1800" i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uma</a:t>
            </a:r>
            <a:r>
              <a:rPr lang="en-GB" sz="1800" i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agenda."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8EB5EA4A-AC7D-FC4B-BF9C-2674B4D42E50}"/>
              </a:ext>
            </a:extLst>
          </p:cNvPr>
          <p:cNvSpPr txBox="1">
            <a:spLocks/>
          </p:cNvSpPr>
          <p:nvPr/>
        </p:nvSpPr>
        <p:spPr>
          <a:xfrm>
            <a:off x="1337785" y="3517898"/>
            <a:ext cx="7580655" cy="2511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88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88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56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4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2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Skill:</a:t>
            </a:r>
            <a:r>
              <a:rPr lang="en-GB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Ask LU</a:t>
            </a:r>
          </a:p>
          <a:p>
            <a:endParaRPr lang="en-GB" sz="28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GB" sz="2800" b="1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de </a:t>
            </a:r>
            <a:r>
              <a:rPr lang="en-GB" sz="2800" b="1" dirty="0" err="1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lançamento</a:t>
            </a:r>
            <a:r>
              <a:rPr lang="en-GB" sz="2800" b="1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</a:t>
            </a:r>
            <a:r>
              <a:rPr lang="en-GB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March 2019</a:t>
            </a:r>
          </a:p>
          <a:p>
            <a:endParaRPr lang="en-GB" sz="28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GB" sz="2800" b="1" dirty="0" err="1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Público</a:t>
            </a:r>
            <a:r>
              <a:rPr lang="en-GB" sz="2800" b="1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</a:t>
            </a:r>
            <a:r>
              <a:rPr lang="en-GB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2800" dirty="0" err="1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Estudantes</a:t>
            </a:r>
            <a:endParaRPr lang="en-GB" sz="28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n-GB" sz="28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GB" sz="2800" b="1" dirty="0" err="1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Integração</a:t>
            </a:r>
            <a:r>
              <a:rPr lang="en-GB" sz="2800" b="1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</a:t>
            </a:r>
            <a:r>
              <a:rPr lang="en-GB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Moodle</a:t>
            </a:r>
          </a:p>
          <a:p>
            <a:endParaRPr lang="es-ES" sz="28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s-ES" sz="28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s-ES" sz="28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55F21414-0562-9846-B3A8-296195B40C12}"/>
              </a:ext>
            </a:extLst>
          </p:cNvPr>
          <p:cNvSpPr txBox="1">
            <a:spLocks/>
          </p:cNvSpPr>
          <p:nvPr/>
        </p:nvSpPr>
        <p:spPr>
          <a:xfrm>
            <a:off x="7598385" y="3504805"/>
            <a:ext cx="5259486" cy="2511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88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88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56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4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2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 err="1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Casos</a:t>
            </a:r>
            <a:r>
              <a:rPr lang="en-GB" sz="2800" b="1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de </a:t>
            </a:r>
            <a:r>
              <a:rPr lang="en-GB" sz="2800" b="1" dirty="0" err="1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uso</a:t>
            </a:r>
            <a:r>
              <a:rPr lang="en-GB" sz="2800" b="1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Horário</a:t>
            </a:r>
            <a:endParaRPr lang="en-GB" sz="28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Biblioteca</a:t>
            </a:r>
            <a:endParaRPr lang="en-GB" sz="28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Vida no campus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Serviços</a:t>
            </a:r>
            <a:r>
              <a:rPr lang="es-ES" sz="28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para Deficientes</a:t>
            </a:r>
          </a:p>
          <a:p>
            <a:pPr marL="285750" indent="-285750">
              <a:buFontTx/>
              <a:buChar char="-"/>
            </a:pPr>
            <a:endParaRPr lang="es-ES" sz="28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n-GB" sz="28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s-ES" sz="28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s-ES" sz="28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s-ES" sz="28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22" name="Content Placeholder 9">
            <a:extLst>
              <a:ext uri="{FF2B5EF4-FFF2-40B4-BE49-F238E27FC236}">
                <a16:creationId xmlns:a16="http://schemas.microsoft.com/office/drawing/2014/main" id="{7164335C-BCA5-C147-9719-138F272C6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825" y="114936"/>
            <a:ext cx="2850092" cy="127140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794101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4CF9E0E2-672D-5D4A-9E9F-9D8B5B77D879}"/>
              </a:ext>
            </a:extLst>
          </p:cNvPr>
          <p:cNvSpPr txBox="1">
            <a:spLocks/>
          </p:cNvSpPr>
          <p:nvPr/>
        </p:nvSpPr>
        <p:spPr>
          <a:xfrm>
            <a:off x="538863" y="183898"/>
            <a:ext cx="13128486" cy="1371600"/>
          </a:xfrm>
          <a:prstGeom prst="rect">
            <a:avLst/>
          </a:prstGeom>
        </p:spPr>
        <p:txBody>
          <a:bodyPr/>
          <a:lstStyle>
            <a:lvl1pPr algn="l" defTabSz="731520" rtl="0" eaLnBrk="1" latinLnBrk="0" hangingPunct="1">
              <a:spcBef>
                <a:spcPct val="0"/>
              </a:spcBef>
              <a:buNone/>
              <a:defRPr sz="384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j-ea"/>
                <a:cs typeface="Amazon Ember Regular" charset="0"/>
              </a:rPr>
              <a:t>CEU Foundation</a:t>
            </a:r>
            <a:endParaRPr kumimoji="0" lang="pt-BR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 panose="02000000000000000000" pitchFamily="2" charset="0"/>
              <a:ea typeface="Amazon Ember" panose="02000000000000000000" pitchFamily="2" charset="0"/>
              <a:cs typeface="Nexa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8AF72A7-813B-574F-AB62-BD0BAF36D839}"/>
              </a:ext>
            </a:extLst>
          </p:cNvPr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731520" rtl="0" eaLnBrk="1" latinLnBrk="0" hangingPunct="1">
              <a:spcBef>
                <a:spcPct val="0"/>
              </a:spcBef>
              <a:buNone/>
              <a:defRPr sz="384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endParaRPr lang="en-US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27DF55C-D3F8-864E-91E0-EC4B9476BD5B}"/>
              </a:ext>
            </a:extLst>
          </p:cNvPr>
          <p:cNvSpPr/>
          <p:nvPr/>
        </p:nvSpPr>
        <p:spPr>
          <a:xfrm>
            <a:off x="2515936" y="1372243"/>
            <a:ext cx="95985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97212"/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"Alexa, o que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vem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a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seguir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na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minha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agenda?"</a:t>
            </a:r>
          </a:p>
          <a:p>
            <a:pPr defTabSz="1097212"/>
            <a:endParaRPr lang="en-GB" sz="1800" i="1" dirty="0">
              <a:solidFill>
                <a:srgbClr val="FF9900"/>
              </a:solidFill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1097212"/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"Alexa,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existem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salas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de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biblioteca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livres?"</a:t>
            </a:r>
          </a:p>
          <a:p>
            <a:pPr defTabSz="1097212"/>
            <a:endParaRPr lang="en-GB" sz="1800" i="1" dirty="0">
              <a:solidFill>
                <a:srgbClr val="FF9900"/>
              </a:solidFill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1097212"/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"Alexa,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envie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uma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mensagem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ao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meu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conselheiro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pedindo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um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horário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."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7BB238FF-C30D-C94A-91F3-742C16B7392B}"/>
              </a:ext>
            </a:extLst>
          </p:cNvPr>
          <p:cNvSpPr txBox="1">
            <a:spLocks/>
          </p:cNvSpPr>
          <p:nvPr/>
        </p:nvSpPr>
        <p:spPr>
          <a:xfrm>
            <a:off x="1337785" y="3517898"/>
            <a:ext cx="7580655" cy="2511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88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88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56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4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2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Skill: </a:t>
            </a:r>
            <a:r>
              <a:rPr lang="en-GB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Ask LU</a:t>
            </a:r>
          </a:p>
          <a:p>
            <a:endParaRPr lang="en-GB" sz="2800" b="1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GB" sz="2800" b="1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de </a:t>
            </a:r>
            <a:r>
              <a:rPr lang="en-GB" sz="2800" b="1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Lançamento</a:t>
            </a:r>
            <a:r>
              <a:rPr lang="en-GB" sz="2800" b="1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 </a:t>
            </a:r>
            <a:r>
              <a:rPr lang="en-GB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September 2019</a:t>
            </a:r>
          </a:p>
          <a:p>
            <a:endParaRPr lang="en-GB" sz="2800" b="1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GB" sz="2800" b="1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Público</a:t>
            </a:r>
            <a:r>
              <a:rPr lang="en-GB" sz="2800" b="1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 </a:t>
            </a: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Estudantes</a:t>
            </a:r>
            <a:endParaRPr lang="en-GB" sz="28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n-GB" sz="2800" b="1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GB" sz="2800" b="1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Integração</a:t>
            </a:r>
            <a:r>
              <a:rPr lang="en-GB" sz="2800" b="1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 </a:t>
            </a:r>
            <a:r>
              <a:rPr lang="en-GB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Blackboard</a:t>
            </a:r>
          </a:p>
          <a:p>
            <a:endParaRPr lang="es-ES" sz="28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s-ES" sz="28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s-ES" sz="28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5C2B992F-E56F-F849-B96B-47D96B0B8623}"/>
              </a:ext>
            </a:extLst>
          </p:cNvPr>
          <p:cNvSpPr txBox="1">
            <a:spLocks/>
          </p:cNvSpPr>
          <p:nvPr/>
        </p:nvSpPr>
        <p:spPr>
          <a:xfrm>
            <a:off x="8287153" y="3517897"/>
            <a:ext cx="5259486" cy="2511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88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88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56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4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2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Caso de </a:t>
            </a:r>
            <a:r>
              <a:rPr lang="en-GB" sz="2800" b="1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uso</a:t>
            </a:r>
            <a:r>
              <a:rPr lang="en-GB" sz="2800" b="1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Capacidades</a:t>
            </a:r>
            <a:r>
              <a:rPr lang="en-GB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bilíngues</a:t>
            </a:r>
            <a:endParaRPr lang="en-GB" sz="28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Acadêmico</a:t>
            </a:r>
            <a:r>
              <a:rPr lang="en-GB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e </a:t>
            </a: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Horário</a:t>
            </a:r>
            <a:endParaRPr lang="en-GB" sz="28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Comunicações</a:t>
            </a:r>
            <a:endParaRPr lang="en-GB" sz="28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Perguntas</a:t>
            </a:r>
            <a:r>
              <a:rPr lang="en-GB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e </a:t>
            </a: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respostas</a:t>
            </a:r>
            <a:r>
              <a:rPr lang="en-GB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sobre</a:t>
            </a:r>
            <a:r>
              <a:rPr lang="en-GB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serviços</a:t>
            </a:r>
            <a:r>
              <a:rPr lang="en-GB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universitários</a:t>
            </a:r>
            <a:endParaRPr lang="es-ES" sz="28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85750" indent="-285750">
              <a:buFontTx/>
              <a:buChar char="-"/>
            </a:pPr>
            <a:endParaRPr lang="es-ES" sz="28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n-GB" sz="28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s-ES" sz="28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s-ES" sz="28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s-ES" sz="28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CC172ED-FF09-D649-8E10-8C6C942F4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85" y="1572350"/>
            <a:ext cx="1077114" cy="1077114"/>
          </a:xfrm>
          <a:prstGeom prst="rect">
            <a:avLst/>
          </a:prstGeom>
        </p:spPr>
      </p:pic>
      <p:pic>
        <p:nvPicPr>
          <p:cNvPr id="29" name="Content Placeholder 4">
            <a:extLst>
              <a:ext uri="{FF2B5EF4-FFF2-40B4-BE49-F238E27FC236}">
                <a16:creationId xmlns:a16="http://schemas.microsoft.com/office/drawing/2014/main" id="{738A6C16-6198-B341-BB43-60DBE8E13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445" y="217539"/>
            <a:ext cx="2850092" cy="111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61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DDB64BD-1579-1548-9D70-C578AC310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47" y="1403498"/>
            <a:ext cx="1457394" cy="1457394"/>
          </a:xfrm>
          <a:prstGeom prst="rect">
            <a:avLst/>
          </a:prstGeom>
        </p:spPr>
      </p:pic>
      <p:sp>
        <p:nvSpPr>
          <p:cNvPr id="24" name="Title 2">
            <a:extLst>
              <a:ext uri="{FF2B5EF4-FFF2-40B4-BE49-F238E27FC236}">
                <a16:creationId xmlns:a16="http://schemas.microsoft.com/office/drawing/2014/main" id="{8F7A837D-5926-A141-8ABB-DCA14A3AA86B}"/>
              </a:ext>
            </a:extLst>
          </p:cNvPr>
          <p:cNvSpPr txBox="1">
            <a:spLocks/>
          </p:cNvSpPr>
          <p:nvPr/>
        </p:nvSpPr>
        <p:spPr>
          <a:xfrm>
            <a:off x="538863" y="183898"/>
            <a:ext cx="13128486" cy="1371600"/>
          </a:xfrm>
          <a:prstGeom prst="rect">
            <a:avLst/>
          </a:prstGeom>
        </p:spPr>
        <p:txBody>
          <a:bodyPr/>
          <a:lstStyle>
            <a:lvl1pPr algn="l" defTabSz="731520" rtl="0" eaLnBrk="1" latinLnBrk="0" hangingPunct="1">
              <a:spcBef>
                <a:spcPct val="0"/>
              </a:spcBef>
              <a:buNone/>
              <a:defRPr sz="384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j-ea"/>
                <a:cs typeface="Amazon Ember Regular" charset="0"/>
              </a:rPr>
              <a:t>RWTH Aachen University</a:t>
            </a:r>
            <a:endParaRPr kumimoji="0" lang="pt-BR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 panose="02000000000000000000" pitchFamily="2" charset="0"/>
              <a:ea typeface="Amazon Ember" panose="02000000000000000000" pitchFamily="2" charset="0"/>
              <a:cs typeface="Nexa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47DD4F9-81D1-6B4D-BF05-6DF29F84EE02}"/>
              </a:ext>
            </a:extLst>
          </p:cNvPr>
          <p:cNvSpPr txBox="1">
            <a:spLocks/>
          </p:cNvSpPr>
          <p:nvPr/>
        </p:nvSpPr>
        <p:spPr>
          <a:xfrm>
            <a:off x="336789" y="114936"/>
            <a:ext cx="8205304" cy="545741"/>
          </a:xfrm>
          <a:prstGeom prst="rect">
            <a:avLst/>
          </a:prstGeom>
        </p:spPr>
        <p:txBody>
          <a:bodyPr/>
          <a:lstStyle>
            <a:lvl1pPr algn="l" defTabSz="731520" rtl="0" eaLnBrk="1" latinLnBrk="0" hangingPunct="1">
              <a:spcBef>
                <a:spcPct val="0"/>
              </a:spcBef>
              <a:buNone/>
              <a:defRPr sz="384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endParaRPr lang="en-US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781582-E8A7-8742-8651-2528D174DF2B}"/>
              </a:ext>
            </a:extLst>
          </p:cNvPr>
          <p:cNvSpPr/>
          <p:nvPr/>
        </p:nvSpPr>
        <p:spPr>
          <a:xfrm>
            <a:off x="2515936" y="1372243"/>
            <a:ext cx="95985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97212"/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"Alexa,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onde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posso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encontrar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salas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de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estudo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?”</a:t>
            </a:r>
          </a:p>
          <a:p>
            <a:pPr defTabSz="1097212"/>
            <a:endParaRPr lang="en-GB" sz="1800" i="1" dirty="0">
              <a:solidFill>
                <a:srgbClr val="FF9900"/>
              </a:solidFill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1097212"/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"Alexa,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existem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livros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sobre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o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tema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de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inteligência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artificial?”</a:t>
            </a:r>
          </a:p>
          <a:p>
            <a:pPr defTabSz="1097212"/>
            <a:endParaRPr lang="en-GB" sz="1800" i="1" dirty="0">
              <a:solidFill>
                <a:srgbClr val="FF9900"/>
              </a:solidFill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1097212"/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"Alexa,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renove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os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livros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na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minha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1800" i="1" dirty="0" err="1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conta</a:t>
            </a:r>
            <a:r>
              <a:rPr lang="en-GB" sz="1800" i="1" dirty="0">
                <a:solidFill>
                  <a:srgbClr val="FF9900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."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0071B3DE-8A50-2149-B7A3-E5D8487521B9}"/>
              </a:ext>
            </a:extLst>
          </p:cNvPr>
          <p:cNvSpPr txBox="1">
            <a:spLocks/>
          </p:cNvSpPr>
          <p:nvPr/>
        </p:nvSpPr>
        <p:spPr>
          <a:xfrm>
            <a:off x="1337785" y="3517898"/>
            <a:ext cx="7580655" cy="2511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88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88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56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4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2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Skill: </a:t>
            </a: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Universitätsbibliothek</a:t>
            </a:r>
            <a:r>
              <a:rPr lang="en-GB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Aachen</a:t>
            </a:r>
          </a:p>
          <a:p>
            <a:endParaRPr lang="en-GB" sz="2800" b="1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GB" sz="2800" b="1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de </a:t>
            </a:r>
            <a:r>
              <a:rPr lang="en-GB" sz="2800" b="1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lançamento</a:t>
            </a:r>
            <a:r>
              <a:rPr lang="en-GB" sz="2800" b="1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 </a:t>
            </a:r>
            <a:r>
              <a:rPr lang="en-GB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January 2020</a:t>
            </a:r>
          </a:p>
          <a:p>
            <a:endParaRPr lang="en-GB" sz="2800" b="1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GB" sz="2800" b="1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Público</a:t>
            </a:r>
            <a:r>
              <a:rPr lang="en-GB" sz="2800" b="1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 </a:t>
            </a: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Estudantes</a:t>
            </a:r>
            <a:endParaRPr lang="en-GB" sz="28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n-GB" sz="2800" b="1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GB" sz="2800" b="1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Integração</a:t>
            </a:r>
            <a:r>
              <a:rPr lang="en-GB" sz="2800" b="1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 </a:t>
            </a:r>
            <a:r>
              <a:rPr lang="en-GB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SISIS Library System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7DEC9FC0-B828-1E44-A8C7-C6B5C0D8647C}"/>
              </a:ext>
            </a:extLst>
          </p:cNvPr>
          <p:cNvSpPr txBox="1">
            <a:spLocks/>
          </p:cNvSpPr>
          <p:nvPr/>
        </p:nvSpPr>
        <p:spPr>
          <a:xfrm>
            <a:off x="8542093" y="3517897"/>
            <a:ext cx="6202113" cy="2511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88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88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56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4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20" b="0" i="0" kern="1200">
                <a:solidFill>
                  <a:schemeClr val="bg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Caso de </a:t>
            </a:r>
            <a:r>
              <a:rPr lang="en-GB" sz="2800" b="1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uso</a:t>
            </a:r>
            <a:r>
              <a:rPr lang="en-GB" sz="2800" b="1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Horario</a:t>
            </a:r>
            <a:r>
              <a:rPr lang="en-GB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de </a:t>
            </a: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funcionamento</a:t>
            </a:r>
            <a:endParaRPr lang="en-GB" sz="28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Localização</a:t>
            </a:r>
            <a:r>
              <a:rPr lang="en-GB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de </a:t>
            </a: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impressoras</a:t>
            </a:r>
            <a:r>
              <a:rPr lang="en-GB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scanners, </a:t>
            </a: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salas</a:t>
            </a:r>
            <a:r>
              <a:rPr lang="en-GB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de </a:t>
            </a: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estudo</a:t>
            </a:r>
            <a:endParaRPr lang="en-GB" sz="28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Renovar</a:t>
            </a:r>
            <a:r>
              <a:rPr lang="en-GB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livros</a:t>
            </a:r>
            <a:r>
              <a:rPr lang="en-GB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alugados</a:t>
            </a:r>
            <a:endParaRPr lang="en-GB" sz="28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Visão</a:t>
            </a:r>
            <a:r>
              <a:rPr lang="en-GB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geral</a:t>
            </a:r>
            <a:r>
              <a:rPr lang="en-GB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de </a:t>
            </a: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livros</a:t>
            </a:r>
            <a:r>
              <a:rPr lang="en-GB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encomendados</a:t>
            </a:r>
            <a:r>
              <a:rPr lang="en-GB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/ </a:t>
            </a: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reservados</a:t>
            </a:r>
            <a:r>
              <a:rPr lang="en-GB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/ </a:t>
            </a:r>
            <a:r>
              <a:rPr lang="en-GB" sz="2800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alugados</a:t>
            </a:r>
            <a:endParaRPr lang="es-ES" sz="28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s-ES" sz="28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s-ES" sz="28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29" name="Content Placeholder 12">
            <a:extLst>
              <a:ext uri="{FF2B5EF4-FFF2-40B4-BE49-F238E27FC236}">
                <a16:creationId xmlns:a16="http://schemas.microsoft.com/office/drawing/2014/main" id="{9CCC2673-1DF0-9442-9024-322030A08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444" y="317966"/>
            <a:ext cx="2850093" cy="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45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A28B6-10CE-E24C-9E24-8ADFD5C2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Amazon Ember" charset="0"/>
                <a:cs typeface="Amazon Ember" charset="0"/>
              </a:rPr>
              <a:t>Criando</a:t>
            </a:r>
            <a:r>
              <a:rPr lang="en-US" dirty="0">
                <a:ea typeface="Amazon Ember" charset="0"/>
                <a:cs typeface="Amazon Ember" charset="0"/>
              </a:rPr>
              <a:t> </a:t>
            </a:r>
            <a:r>
              <a:rPr lang="en-US" dirty="0" err="1">
                <a:ea typeface="Amazon Ember" charset="0"/>
                <a:cs typeface="Amazon Ember" charset="0"/>
              </a:rPr>
              <a:t>uma</a:t>
            </a:r>
            <a:r>
              <a:rPr lang="en-US" dirty="0">
                <a:ea typeface="Amazon Ember" charset="0"/>
                <a:cs typeface="Amazon Ember" charset="0"/>
              </a:rPr>
              <a:t> </a:t>
            </a:r>
            <a:r>
              <a:rPr lang="en-US" dirty="0">
                <a:solidFill>
                  <a:schemeClr val="accent1"/>
                </a:solidFill>
                <a:ea typeface="Amazon Ember" charset="0"/>
                <a:cs typeface="Amazon Ember" charset="0"/>
              </a:rPr>
              <a:t>Skill Alexa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0A437A-7689-8C4E-ACB1-935138EE7D7A}"/>
              </a:ext>
            </a:extLst>
          </p:cNvPr>
          <p:cNvGrpSpPr/>
          <p:nvPr/>
        </p:nvGrpSpPr>
        <p:grpSpPr>
          <a:xfrm>
            <a:off x="853325" y="3028647"/>
            <a:ext cx="13443123" cy="2172306"/>
            <a:chOff x="272856" y="1657416"/>
            <a:chExt cx="8677842" cy="148367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7BE420E-217E-C541-BB19-5A7F3C44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776" y="1657416"/>
              <a:ext cx="1477735" cy="148367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2A7B62-50B8-424E-AF19-C6E3FD146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4301" y="1657416"/>
              <a:ext cx="1489629" cy="148367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44447CD-0ED3-CE46-8A39-66D02F8E48DC}"/>
                </a:ext>
              </a:extLst>
            </p:cNvPr>
            <p:cNvSpPr/>
            <p:nvPr/>
          </p:nvSpPr>
          <p:spPr>
            <a:xfrm>
              <a:off x="272856" y="2237669"/>
              <a:ext cx="1586517" cy="3153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ea typeface="Amazon Ember" charset="0"/>
                  <a:cs typeface="Amazon Ember" charset="0"/>
                </a:rPr>
                <a:t>Interface de </a:t>
              </a:r>
              <a:r>
                <a:rPr lang="en-US" sz="2400" dirty="0" err="1">
                  <a:ea typeface="Amazon Ember" charset="0"/>
                  <a:cs typeface="Amazon Ember" charset="0"/>
                </a:rPr>
                <a:t>Voz</a:t>
              </a:r>
              <a:endParaRPr lang="en-US" sz="2400" dirty="0">
                <a:ea typeface="Amazon Ember" charset="0"/>
                <a:cs typeface="Amazon Ember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5B5920-C188-3B4A-A51E-EE5ED604469A}"/>
                </a:ext>
              </a:extLst>
            </p:cNvPr>
            <p:cNvSpPr/>
            <p:nvPr/>
          </p:nvSpPr>
          <p:spPr>
            <a:xfrm>
              <a:off x="6728829" y="2237669"/>
              <a:ext cx="2221869" cy="3153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ea typeface="Amazon Ember" charset="0"/>
                  <a:cs typeface="Amazon Ember" charset="0"/>
                </a:rPr>
                <a:t>Lógica</a:t>
              </a:r>
              <a:r>
                <a:rPr lang="en-US" sz="2400" dirty="0">
                  <a:ea typeface="Amazon Ember" charset="0"/>
                  <a:cs typeface="Amazon Ember" charset="0"/>
                </a:rPr>
                <a:t> de </a:t>
              </a:r>
              <a:r>
                <a:rPr lang="en-US" sz="2400" dirty="0" err="1">
                  <a:ea typeface="Amazon Ember" charset="0"/>
                  <a:cs typeface="Amazon Ember" charset="0"/>
                </a:rPr>
                <a:t>Programação</a:t>
              </a:r>
              <a:endParaRPr lang="en-US" sz="2400" dirty="0">
                <a:ea typeface="Amazon Ember" charset="0"/>
                <a:cs typeface="Amazon Ember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BD0275-76B7-C04B-AC84-590E9E39380B}"/>
                </a:ext>
              </a:extLst>
            </p:cNvPr>
            <p:cNvSpPr/>
            <p:nvPr/>
          </p:nvSpPr>
          <p:spPr>
            <a:xfrm>
              <a:off x="4193050" y="1946315"/>
              <a:ext cx="507247" cy="9039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0" b="1" dirty="0">
                  <a:ea typeface="Amazon Ember" charset="0"/>
                  <a:cs typeface="Amazon Ember" charset="0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3229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B0A437A-7689-8C4E-ACB1-935138EE7D7A}"/>
              </a:ext>
            </a:extLst>
          </p:cNvPr>
          <p:cNvGrpSpPr/>
          <p:nvPr/>
        </p:nvGrpSpPr>
        <p:grpSpPr>
          <a:xfrm>
            <a:off x="853325" y="1892175"/>
            <a:ext cx="13443122" cy="2172306"/>
            <a:chOff x="272856" y="1657416"/>
            <a:chExt cx="8677842" cy="148367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7BE420E-217E-C541-BB19-5A7F3C44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776" y="1657416"/>
              <a:ext cx="1477735" cy="148367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62A7B62-50B8-424E-AF19-C6E3FD146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4301" y="1657416"/>
              <a:ext cx="1489629" cy="148367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44447CD-0ED3-CE46-8A39-66D02F8E48DC}"/>
                </a:ext>
              </a:extLst>
            </p:cNvPr>
            <p:cNvSpPr/>
            <p:nvPr/>
          </p:nvSpPr>
          <p:spPr>
            <a:xfrm>
              <a:off x="272856" y="2237669"/>
              <a:ext cx="1586517" cy="3153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ea typeface="Amazon Ember" charset="0"/>
                  <a:cs typeface="Amazon Ember" charset="0"/>
                </a:rPr>
                <a:t>Interface de </a:t>
              </a:r>
              <a:r>
                <a:rPr lang="en-US" sz="2400" dirty="0" err="1">
                  <a:ea typeface="Amazon Ember" charset="0"/>
                  <a:cs typeface="Amazon Ember" charset="0"/>
                </a:rPr>
                <a:t>Voz</a:t>
              </a:r>
              <a:endParaRPr lang="en-US" sz="2400" dirty="0">
                <a:ea typeface="Amazon Ember" charset="0"/>
                <a:cs typeface="Amazon Ember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5B5920-C188-3B4A-A51E-EE5ED604469A}"/>
                </a:ext>
              </a:extLst>
            </p:cNvPr>
            <p:cNvSpPr/>
            <p:nvPr/>
          </p:nvSpPr>
          <p:spPr>
            <a:xfrm>
              <a:off x="6728829" y="2237669"/>
              <a:ext cx="2221869" cy="3153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>
                  <a:ea typeface="Amazon Ember" charset="0"/>
                  <a:cs typeface="Amazon Ember" charset="0"/>
                </a:rPr>
                <a:t>Lógica</a:t>
              </a:r>
              <a:r>
                <a:rPr lang="en-US" sz="2400" dirty="0">
                  <a:ea typeface="Amazon Ember" charset="0"/>
                  <a:cs typeface="Amazon Ember" charset="0"/>
                </a:rPr>
                <a:t> de </a:t>
              </a:r>
              <a:r>
                <a:rPr lang="en-US" sz="2400" dirty="0" err="1">
                  <a:ea typeface="Amazon Ember" charset="0"/>
                  <a:cs typeface="Amazon Ember" charset="0"/>
                </a:rPr>
                <a:t>Programação</a:t>
              </a:r>
              <a:endParaRPr lang="en-US" sz="2400" dirty="0">
                <a:ea typeface="Amazon Ember" charset="0"/>
                <a:cs typeface="Amazon Ember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BD0275-76B7-C04B-AC84-590E9E39380B}"/>
                </a:ext>
              </a:extLst>
            </p:cNvPr>
            <p:cNvSpPr/>
            <p:nvPr/>
          </p:nvSpPr>
          <p:spPr>
            <a:xfrm>
              <a:off x="4193050" y="1946315"/>
              <a:ext cx="507247" cy="9039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0" b="1" dirty="0">
                  <a:ea typeface="Amazon Ember" charset="0"/>
                  <a:cs typeface="Amazon Ember" charset="0"/>
                </a:rPr>
                <a:t>+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9A28B6-10CE-E24C-9E24-8ADFD5C2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Amazon Ember" charset="0"/>
                <a:cs typeface="Amazon Ember" charset="0"/>
              </a:rPr>
              <a:t>Criando</a:t>
            </a:r>
            <a:r>
              <a:rPr lang="en-US" dirty="0">
                <a:ea typeface="Amazon Ember" charset="0"/>
                <a:cs typeface="Amazon Ember" charset="0"/>
              </a:rPr>
              <a:t> </a:t>
            </a:r>
            <a:r>
              <a:rPr lang="en-US" dirty="0" err="1">
                <a:ea typeface="Amazon Ember" charset="0"/>
                <a:cs typeface="Amazon Ember" charset="0"/>
              </a:rPr>
              <a:t>uma</a:t>
            </a:r>
            <a:r>
              <a:rPr lang="en-US" dirty="0">
                <a:ea typeface="Amazon Ember" charset="0"/>
                <a:cs typeface="Amazon Ember" charset="0"/>
              </a:rPr>
              <a:t> </a:t>
            </a:r>
            <a:r>
              <a:rPr lang="en-US" dirty="0">
                <a:solidFill>
                  <a:schemeClr val="accent1"/>
                </a:solidFill>
                <a:ea typeface="Amazon Ember" charset="0"/>
                <a:cs typeface="Amazon Ember" charset="0"/>
              </a:rPr>
              <a:t>Skill Alexa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000EFC-7E51-CC45-B114-DC2ACEDC00FC}"/>
              </a:ext>
            </a:extLst>
          </p:cNvPr>
          <p:cNvSpPr/>
          <p:nvPr/>
        </p:nvSpPr>
        <p:spPr>
          <a:xfrm>
            <a:off x="3303735" y="6416831"/>
            <a:ext cx="4148893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ea typeface="Amazon Ember" charset="0"/>
                <a:cs typeface="Amazon Ember" charset="0"/>
              </a:rPr>
              <a:t>developer</a:t>
            </a:r>
            <a:r>
              <a:rPr lang="en-US" dirty="0">
                <a:ea typeface="Amazon Ember" charset="0"/>
                <a:cs typeface="Amazon Ember" charset="0"/>
              </a:rPr>
              <a:t>.amazon.com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491DA5-96E2-2E45-8513-7493B5621705}"/>
              </a:ext>
            </a:extLst>
          </p:cNvPr>
          <p:cNvSpPr/>
          <p:nvPr/>
        </p:nvSpPr>
        <p:spPr>
          <a:xfrm>
            <a:off x="8172119" y="6420819"/>
            <a:ext cx="304602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ea typeface="Amazon Ember" charset="0"/>
                <a:cs typeface="Amazon Ember" charset="0"/>
              </a:rPr>
              <a:t>aws</a:t>
            </a:r>
            <a:r>
              <a:rPr lang="en-US" dirty="0">
                <a:solidFill>
                  <a:schemeClr val="tx2"/>
                </a:solidFill>
                <a:ea typeface="Amazon Ember" charset="0"/>
                <a:cs typeface="Amazon Ember" charset="0"/>
              </a:rPr>
              <a:t>.amazon.com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914A732-973E-7141-9353-EED8A96C4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942" y="5962972"/>
            <a:ext cx="1496425" cy="59857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9AD3A94-1334-1B41-8308-D228969B2992}"/>
              </a:ext>
            </a:extLst>
          </p:cNvPr>
          <p:cNvCxnSpPr>
            <a:cxnSpLocks/>
          </p:cNvCxnSpPr>
          <p:nvPr/>
        </p:nvCxnSpPr>
        <p:spPr>
          <a:xfrm>
            <a:off x="5164763" y="4231526"/>
            <a:ext cx="0" cy="1529194"/>
          </a:xfrm>
          <a:prstGeom prst="line">
            <a:avLst/>
          </a:prstGeom>
          <a:ln w="12700">
            <a:gradFill>
              <a:gsLst>
                <a:gs pos="0">
                  <a:srgbClr val="42C0FB"/>
                </a:gs>
                <a:gs pos="100000">
                  <a:srgbClr val="0570A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92F38EC5-A3E8-DE42-9C66-B82B91FB34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190" y="5888687"/>
            <a:ext cx="1258958" cy="89747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12FA10-0D86-364F-B0A7-BCDE850A42A3}"/>
              </a:ext>
            </a:extLst>
          </p:cNvPr>
          <p:cNvCxnSpPr>
            <a:cxnSpLocks/>
          </p:cNvCxnSpPr>
          <p:nvPr/>
        </p:nvCxnSpPr>
        <p:spPr>
          <a:xfrm>
            <a:off x="9522669" y="4231526"/>
            <a:ext cx="0" cy="1529194"/>
          </a:xfrm>
          <a:prstGeom prst="line">
            <a:avLst/>
          </a:prstGeom>
          <a:ln w="12700">
            <a:gradFill>
              <a:gsLst>
                <a:gs pos="0">
                  <a:srgbClr val="F26651"/>
                </a:gs>
                <a:gs pos="100000">
                  <a:srgbClr val="79160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275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Asset 18@2x.png" descr="Asset 18@2x.png">
            <a:extLst>
              <a:ext uri="{FF2B5EF4-FFF2-40B4-BE49-F238E27FC236}">
                <a16:creationId xmlns:a16="http://schemas.microsoft.com/office/drawing/2014/main" id="{EFF139E5-CB9E-9446-BD86-0423CADD3C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733"/>
          </a:blip>
          <a:stretch>
            <a:fillRect/>
          </a:stretch>
        </p:blipFill>
        <p:spPr>
          <a:xfrm>
            <a:off x="4792703" y="2557454"/>
            <a:ext cx="4900979" cy="3129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icture 73" descr="Picture 73">
            <a:extLst>
              <a:ext uri="{FF2B5EF4-FFF2-40B4-BE49-F238E27FC236}">
                <a16:creationId xmlns:a16="http://schemas.microsoft.com/office/drawing/2014/main" id="{0783D0C8-C3A5-E945-B4D3-B8CE80AE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15" y="5244405"/>
            <a:ext cx="2409427" cy="33968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" name="Group 81">
            <a:extLst>
              <a:ext uri="{FF2B5EF4-FFF2-40B4-BE49-F238E27FC236}">
                <a16:creationId xmlns:a16="http://schemas.microsoft.com/office/drawing/2014/main" id="{DE2AA08F-F657-ED41-B7A0-A16A2D2F3806}"/>
              </a:ext>
            </a:extLst>
          </p:cNvPr>
          <p:cNvGrpSpPr/>
          <p:nvPr/>
        </p:nvGrpSpPr>
        <p:grpSpPr>
          <a:xfrm>
            <a:off x="12577824" y="3714009"/>
            <a:ext cx="981513" cy="982648"/>
            <a:chOff x="0" y="0"/>
            <a:chExt cx="1090569" cy="1091830"/>
          </a:xfrm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86712DEE-97F4-DE45-AF3B-694A3EA6A083}"/>
                </a:ext>
              </a:extLst>
            </p:cNvPr>
            <p:cNvSpPr/>
            <p:nvPr/>
          </p:nvSpPr>
          <p:spPr>
            <a:xfrm>
              <a:off x="972192" y="687586"/>
              <a:ext cx="118378" cy="11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47F1CFFC-2E05-9C4E-B52A-A327A97F8185}"/>
                </a:ext>
              </a:extLst>
            </p:cNvPr>
            <p:cNvSpPr/>
            <p:nvPr/>
          </p:nvSpPr>
          <p:spPr>
            <a:xfrm>
              <a:off x="663660" y="664918"/>
              <a:ext cx="426910" cy="142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491" y="8962"/>
                    <a:pt x="6117" y="0"/>
                    <a:pt x="10819" y="0"/>
                  </a:cubicBezTo>
                  <a:cubicBezTo>
                    <a:pt x="15521" y="0"/>
                    <a:pt x="20109" y="8962"/>
                    <a:pt x="21600" y="21600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C1B888BB-12BC-BD4F-BFBF-17ED723DA78E}"/>
                </a:ext>
              </a:extLst>
            </p:cNvPr>
            <p:cNvSpPr/>
            <p:nvPr/>
          </p:nvSpPr>
          <p:spPr>
            <a:xfrm>
              <a:off x="663660" y="948264"/>
              <a:ext cx="119637" cy="119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C9CDBE6E-4739-CE44-B069-43B7421E7FA2}"/>
                </a:ext>
              </a:extLst>
            </p:cNvPr>
            <p:cNvSpPr/>
            <p:nvPr/>
          </p:nvSpPr>
          <p:spPr>
            <a:xfrm>
              <a:off x="663660" y="948264"/>
              <a:ext cx="426910" cy="143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09" y="12571"/>
                    <a:pt x="15521" y="21600"/>
                    <a:pt x="10819" y="21600"/>
                  </a:cubicBezTo>
                  <a:cubicBezTo>
                    <a:pt x="6117" y="21600"/>
                    <a:pt x="1491" y="12571"/>
                    <a:pt x="0" y="0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7892A4DB-0CCD-4F4B-B87C-C1DE64433BDA}"/>
                </a:ext>
              </a:extLst>
            </p:cNvPr>
            <p:cNvSpPr/>
            <p:nvPr/>
          </p:nvSpPr>
          <p:spPr>
            <a:xfrm flipH="1">
              <a:off x="137265" y="284605"/>
              <a:ext cx="2" cy="95710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F84FF12C-9D53-D045-85A6-86BEB28C77BC}"/>
                </a:ext>
              </a:extLst>
            </p:cNvPr>
            <p:cNvSpPr/>
            <p:nvPr/>
          </p:nvSpPr>
          <p:spPr>
            <a:xfrm>
              <a:off x="419351" y="284605"/>
              <a:ext cx="2" cy="95710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56" name="Freeform 11">
              <a:extLst>
                <a:ext uri="{FF2B5EF4-FFF2-40B4-BE49-F238E27FC236}">
                  <a16:creationId xmlns:a16="http://schemas.microsoft.com/office/drawing/2014/main" id="{C6F677A3-C452-3241-876D-5187B7873D58}"/>
                </a:ext>
              </a:extLst>
            </p:cNvPr>
            <p:cNvSpPr/>
            <p:nvPr/>
          </p:nvSpPr>
          <p:spPr>
            <a:xfrm>
              <a:off x="328681" y="521356"/>
              <a:ext cx="2" cy="95710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57" name="Freeform 12">
              <a:extLst>
                <a:ext uri="{FF2B5EF4-FFF2-40B4-BE49-F238E27FC236}">
                  <a16:creationId xmlns:a16="http://schemas.microsoft.com/office/drawing/2014/main" id="{4B6A99AD-4970-D146-B9CF-EAE75B6350D0}"/>
                </a:ext>
              </a:extLst>
            </p:cNvPr>
            <p:cNvSpPr/>
            <p:nvPr/>
          </p:nvSpPr>
          <p:spPr>
            <a:xfrm>
              <a:off x="419351" y="521356"/>
              <a:ext cx="2" cy="95710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C455B5EC-E669-6E40-A223-B39BA3C78090}"/>
                </a:ext>
              </a:extLst>
            </p:cNvPr>
            <p:cNvSpPr/>
            <p:nvPr/>
          </p:nvSpPr>
          <p:spPr>
            <a:xfrm>
              <a:off x="238010" y="284605"/>
              <a:ext cx="94451" cy="95710"/>
            </a:xfrm>
            <a:prstGeom prst="rect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59" name="Freeform 14">
              <a:extLst>
                <a:ext uri="{FF2B5EF4-FFF2-40B4-BE49-F238E27FC236}">
                  <a16:creationId xmlns:a16="http://schemas.microsoft.com/office/drawing/2014/main" id="{E7642D87-0968-874F-AB9A-8A0A8059F771}"/>
                </a:ext>
              </a:extLst>
            </p:cNvPr>
            <p:cNvSpPr/>
            <p:nvPr/>
          </p:nvSpPr>
          <p:spPr>
            <a:xfrm>
              <a:off x="143561" y="521356"/>
              <a:ext cx="94451" cy="95710"/>
            </a:xfrm>
            <a:prstGeom prst="rect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82592F23-DBEC-B648-A351-49AE9122B1E6}"/>
                </a:ext>
              </a:extLst>
            </p:cNvPr>
            <p:cNvSpPr/>
            <p:nvPr/>
          </p:nvSpPr>
          <p:spPr>
            <a:xfrm>
              <a:off x="332459" y="759367"/>
              <a:ext cx="94450" cy="94451"/>
            </a:xfrm>
            <a:prstGeom prst="rect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A4FB2910-92F1-C440-BFB1-A13F3C428826}"/>
                </a:ext>
              </a:extLst>
            </p:cNvPr>
            <p:cNvSpPr/>
            <p:nvPr/>
          </p:nvSpPr>
          <p:spPr>
            <a:xfrm flipH="1">
              <a:off x="137265" y="759367"/>
              <a:ext cx="2" cy="94451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62" name="Freeform 17">
              <a:extLst>
                <a:ext uri="{FF2B5EF4-FFF2-40B4-BE49-F238E27FC236}">
                  <a16:creationId xmlns:a16="http://schemas.microsoft.com/office/drawing/2014/main" id="{A24E296A-A115-C347-8453-88B1424B3CCB}"/>
                </a:ext>
              </a:extLst>
            </p:cNvPr>
            <p:cNvSpPr/>
            <p:nvPr/>
          </p:nvSpPr>
          <p:spPr>
            <a:xfrm>
              <a:off x="227936" y="759367"/>
              <a:ext cx="2" cy="94451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B6DE4196-8E53-C646-BC3D-7FA0B5E2D425}"/>
                </a:ext>
              </a:extLst>
            </p:cNvPr>
            <p:cNvSpPr/>
            <p:nvPr/>
          </p:nvSpPr>
          <p:spPr>
            <a:xfrm>
              <a:off x="0" y="-1"/>
              <a:ext cx="759370" cy="996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97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4851" y="0"/>
                  </a:lnTo>
                  <a:lnTo>
                    <a:pt x="21600" y="5146"/>
                  </a:lnTo>
                  <a:lnTo>
                    <a:pt x="21600" y="9259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E7F43D76-08A9-B74E-BCE3-D74181FDB0A7}"/>
                </a:ext>
              </a:extLst>
            </p:cNvPr>
            <p:cNvSpPr/>
            <p:nvPr/>
          </p:nvSpPr>
          <p:spPr>
            <a:xfrm>
              <a:off x="522615" y="-1"/>
              <a:ext cx="236755" cy="238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</p:grpSp>
      <p:sp>
        <p:nvSpPr>
          <p:cNvPr id="65" name="Shape 389">
            <a:extLst>
              <a:ext uri="{FF2B5EF4-FFF2-40B4-BE49-F238E27FC236}">
                <a16:creationId xmlns:a16="http://schemas.microsoft.com/office/drawing/2014/main" id="{46A315DC-D06E-0347-8D3D-7D00515D377F}"/>
              </a:ext>
            </a:extLst>
          </p:cNvPr>
          <p:cNvSpPr/>
          <p:nvPr/>
        </p:nvSpPr>
        <p:spPr>
          <a:xfrm rot="10800000" flipH="1">
            <a:off x="4808220" y="2014987"/>
            <a:ext cx="2649711" cy="50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413"/>
                </a:moveTo>
                <a:lnTo>
                  <a:pt x="21600" y="21600"/>
                </a:lnTo>
                <a:lnTo>
                  <a:pt x="21592" y="0"/>
                </a:lnTo>
              </a:path>
            </a:pathLst>
          </a:custGeom>
          <a:ln w="12700">
            <a:solidFill>
              <a:srgbClr val="A6A6A6"/>
            </a:solidFill>
            <a:prstDash val="dash"/>
            <a:miter lim="400000"/>
            <a:headEnd type="triangle"/>
            <a:tailEnd type="triangle"/>
          </a:ln>
        </p:spPr>
        <p:txBody>
          <a:bodyPr lIns="41146" tIns="41146" rIns="41146" bIns="41146" anchor="ctr"/>
          <a:lstStyle/>
          <a:p>
            <a:pPr defTabSz="548645">
              <a:defRPr sz="900">
                <a:solidFill>
                  <a:srgbClr val="000000"/>
                </a:solidFill>
              </a:defRPr>
            </a:pPr>
            <a:endParaRPr sz="810">
              <a:solidFill>
                <a:srgbClr val="000000"/>
              </a:solidFill>
              <a:latin typeface="Amazon Ember Light"/>
              <a:ea typeface="Amazon Ember Light"/>
              <a:cs typeface="Amazon Ember Light"/>
              <a:sym typeface="Amazon Ember Light"/>
            </a:endParaRPr>
          </a:p>
        </p:txBody>
      </p:sp>
      <p:sp>
        <p:nvSpPr>
          <p:cNvPr id="66" name="Shape 390">
            <a:extLst>
              <a:ext uri="{FF2B5EF4-FFF2-40B4-BE49-F238E27FC236}">
                <a16:creationId xmlns:a16="http://schemas.microsoft.com/office/drawing/2014/main" id="{95F9E48E-6615-1B45-99D7-4B3B499B136C}"/>
              </a:ext>
            </a:extLst>
          </p:cNvPr>
          <p:cNvSpPr/>
          <p:nvPr/>
        </p:nvSpPr>
        <p:spPr>
          <a:xfrm rot="5400000" flipH="1">
            <a:off x="1472130" y="1932539"/>
            <a:ext cx="1474229" cy="1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60"/>
                </a:moveTo>
                <a:lnTo>
                  <a:pt x="21417" y="2160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A6A6A6"/>
            </a:solidFill>
            <a:prstDash val="dash"/>
            <a:miter lim="400000"/>
            <a:headEnd type="triangle"/>
            <a:tailEnd type="triangle"/>
          </a:ln>
        </p:spPr>
        <p:txBody>
          <a:bodyPr lIns="41146" tIns="41146" rIns="41146" bIns="41146" anchor="ctr"/>
          <a:lstStyle/>
          <a:p>
            <a:pPr defTabSz="548645">
              <a:defRPr sz="900">
                <a:solidFill>
                  <a:srgbClr val="000000"/>
                </a:solidFill>
              </a:defRPr>
            </a:pPr>
            <a:endParaRPr sz="810">
              <a:solidFill>
                <a:srgbClr val="000000"/>
              </a:solidFill>
              <a:latin typeface="Amazon Ember Light"/>
              <a:ea typeface="Amazon Ember Light"/>
              <a:cs typeface="Amazon Ember Light"/>
              <a:sym typeface="Amazon Ember Light"/>
            </a:endParaRPr>
          </a:p>
        </p:txBody>
      </p:sp>
      <p:sp>
        <p:nvSpPr>
          <p:cNvPr id="67" name="Shape 392">
            <a:extLst>
              <a:ext uri="{FF2B5EF4-FFF2-40B4-BE49-F238E27FC236}">
                <a16:creationId xmlns:a16="http://schemas.microsoft.com/office/drawing/2014/main" id="{B927CCB2-BAA3-2247-82BD-7875C25BF7E4}"/>
              </a:ext>
            </a:extLst>
          </p:cNvPr>
          <p:cNvSpPr/>
          <p:nvPr/>
        </p:nvSpPr>
        <p:spPr>
          <a:xfrm>
            <a:off x="5428674" y="5776201"/>
            <a:ext cx="2029258" cy="653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73"/>
                </a:moveTo>
                <a:lnTo>
                  <a:pt x="21600" y="21600"/>
                </a:lnTo>
                <a:lnTo>
                  <a:pt x="21594" y="0"/>
                </a:lnTo>
              </a:path>
            </a:pathLst>
          </a:custGeom>
          <a:ln w="12700">
            <a:solidFill>
              <a:srgbClr val="A6A6A6"/>
            </a:solidFill>
            <a:prstDash val="dash"/>
            <a:miter lim="400000"/>
            <a:headEnd type="triangle"/>
            <a:tailEnd type="triangle"/>
          </a:ln>
        </p:spPr>
        <p:txBody>
          <a:bodyPr lIns="41146" tIns="41146" rIns="41146" bIns="41146" anchor="ctr"/>
          <a:lstStyle/>
          <a:p>
            <a:pPr defTabSz="548645">
              <a:defRPr sz="900">
                <a:solidFill>
                  <a:srgbClr val="000000"/>
                </a:solidFill>
              </a:defRPr>
            </a:pPr>
            <a:endParaRPr sz="810">
              <a:solidFill>
                <a:srgbClr val="000000"/>
              </a:solidFill>
              <a:latin typeface="Amazon Ember Light"/>
              <a:ea typeface="Amazon Ember Light"/>
              <a:cs typeface="Amazon Ember Light"/>
              <a:sym typeface="Amazon Ember Light"/>
            </a:endParaRPr>
          </a:p>
        </p:txBody>
      </p:sp>
      <p:sp>
        <p:nvSpPr>
          <p:cNvPr id="68" name="Shape 393">
            <a:extLst>
              <a:ext uri="{FF2B5EF4-FFF2-40B4-BE49-F238E27FC236}">
                <a16:creationId xmlns:a16="http://schemas.microsoft.com/office/drawing/2014/main" id="{69DC4015-5F83-DC43-A6DD-58AC43BB47D7}"/>
              </a:ext>
            </a:extLst>
          </p:cNvPr>
          <p:cNvSpPr/>
          <p:nvPr/>
        </p:nvSpPr>
        <p:spPr>
          <a:xfrm rot="5400000">
            <a:off x="1620646" y="4830343"/>
            <a:ext cx="1306496" cy="1887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71"/>
                </a:moveTo>
                <a:lnTo>
                  <a:pt x="21370" y="2160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A6A6A6"/>
            </a:solidFill>
            <a:prstDash val="dash"/>
            <a:miter lim="400000"/>
            <a:headEnd type="triangle"/>
            <a:tailEnd type="triangle"/>
          </a:ln>
        </p:spPr>
        <p:txBody>
          <a:bodyPr lIns="41146" tIns="41146" rIns="41146" bIns="41146" anchor="ctr"/>
          <a:lstStyle/>
          <a:p>
            <a:pPr defTabSz="548645">
              <a:defRPr sz="900">
                <a:solidFill>
                  <a:srgbClr val="000000"/>
                </a:solidFill>
              </a:defRPr>
            </a:pPr>
            <a:endParaRPr sz="810">
              <a:solidFill>
                <a:srgbClr val="000000"/>
              </a:solidFill>
              <a:latin typeface="Amazon Ember Light"/>
              <a:ea typeface="Amazon Ember Light"/>
              <a:cs typeface="Amazon Ember Light"/>
              <a:sym typeface="Amazon Ember Light"/>
            </a:endParaRPr>
          </a:p>
        </p:txBody>
      </p:sp>
      <p:sp>
        <p:nvSpPr>
          <p:cNvPr id="70" name="Shape 385">
            <a:extLst>
              <a:ext uri="{FF2B5EF4-FFF2-40B4-BE49-F238E27FC236}">
                <a16:creationId xmlns:a16="http://schemas.microsoft.com/office/drawing/2014/main" id="{D6632C53-CC51-014D-90A0-862D9F8A3579}"/>
              </a:ext>
            </a:extLst>
          </p:cNvPr>
          <p:cNvSpPr txBox="1"/>
          <p:nvPr/>
        </p:nvSpPr>
        <p:spPr>
          <a:xfrm>
            <a:off x="5963347" y="3728995"/>
            <a:ext cx="2918563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/>
          <a:p>
            <a:pPr defTabSz="525780">
              <a:defRPr sz="1400">
                <a:solidFill>
                  <a:srgbClr val="00CAFF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lang="en-US" sz="1680" dirty="0">
                <a:solidFill>
                  <a:srgbClr val="00CAFF"/>
                </a:solidFill>
                <a:ea typeface="Amazon Ember"/>
                <a:cs typeface="Amazon Ember"/>
                <a:sym typeface="Amazon Ember"/>
              </a:rPr>
              <a:t>Machine Learning</a:t>
            </a:r>
            <a:endParaRPr sz="1680" dirty="0">
              <a:solidFill>
                <a:srgbClr val="00CAFF"/>
              </a:solidFill>
              <a:ea typeface="Amazon Ember"/>
              <a:cs typeface="Amazon Ember"/>
              <a:sym typeface="Amazon Ember"/>
            </a:endParaRPr>
          </a:p>
        </p:txBody>
      </p:sp>
      <p:sp>
        <p:nvSpPr>
          <p:cNvPr id="71" name="Shape 394">
            <a:extLst>
              <a:ext uri="{FF2B5EF4-FFF2-40B4-BE49-F238E27FC236}">
                <a16:creationId xmlns:a16="http://schemas.microsoft.com/office/drawing/2014/main" id="{708A38BC-1D28-064D-8230-C2B18C72D519}"/>
              </a:ext>
            </a:extLst>
          </p:cNvPr>
          <p:cNvSpPr txBox="1"/>
          <p:nvPr/>
        </p:nvSpPr>
        <p:spPr>
          <a:xfrm>
            <a:off x="6517057" y="3076695"/>
            <a:ext cx="1881746" cy="609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20" tIns="45720" rIns="45720" bIns="45720">
            <a:spAutoFit/>
          </a:bodyPr>
          <a:lstStyle/>
          <a:p>
            <a:pPr algn="ctr" defTabSz="525780">
              <a:defRPr sz="1400">
                <a:solidFill>
                  <a:srgbClr val="00CAFF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lang="en-US" sz="1680" dirty="0" err="1">
                <a:solidFill>
                  <a:srgbClr val="00CAFF"/>
                </a:solidFill>
                <a:ea typeface="Amazon Ember"/>
                <a:cs typeface="Amazon Ember"/>
                <a:sym typeface="Amazon Ember"/>
              </a:rPr>
              <a:t>Reconhecimento</a:t>
            </a:r>
            <a:r>
              <a:rPr lang="en-US" sz="1680" dirty="0">
                <a:solidFill>
                  <a:srgbClr val="00CAFF"/>
                </a:solidFill>
                <a:ea typeface="Amazon Ember"/>
                <a:cs typeface="Amazon Ember"/>
                <a:sym typeface="Amazon Ember"/>
              </a:rPr>
              <a:t> de </a:t>
            </a:r>
            <a:r>
              <a:rPr lang="en-US" sz="1680" dirty="0" err="1">
                <a:solidFill>
                  <a:srgbClr val="00CAFF"/>
                </a:solidFill>
                <a:ea typeface="Amazon Ember"/>
                <a:cs typeface="Amazon Ember"/>
                <a:sym typeface="Amazon Ember"/>
              </a:rPr>
              <a:t>Fala</a:t>
            </a:r>
            <a:endParaRPr sz="1680" dirty="0">
              <a:solidFill>
                <a:srgbClr val="00CAFF"/>
              </a:solidFill>
              <a:ea typeface="Amazon Ember"/>
              <a:cs typeface="Amazon Ember"/>
              <a:sym typeface="Amazon Ember"/>
            </a:endParaRPr>
          </a:p>
        </p:txBody>
      </p:sp>
      <p:sp>
        <p:nvSpPr>
          <p:cNvPr id="72" name="Shape 388">
            <a:extLst>
              <a:ext uri="{FF2B5EF4-FFF2-40B4-BE49-F238E27FC236}">
                <a16:creationId xmlns:a16="http://schemas.microsoft.com/office/drawing/2014/main" id="{596CCB5D-D45A-2A46-8761-83697A622F6B}"/>
              </a:ext>
            </a:extLst>
          </p:cNvPr>
          <p:cNvSpPr txBox="1"/>
          <p:nvPr/>
        </p:nvSpPr>
        <p:spPr>
          <a:xfrm>
            <a:off x="3867099" y="1859200"/>
            <a:ext cx="2010896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>
            <a:lvl1pPr algn="l">
              <a:defRPr sz="1600">
                <a:solidFill>
                  <a:srgbClr val="D9D9D9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marL="0" marR="0" lvl="0" indent="0" algn="l" defTabSz="52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80" b="1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mazon Ember"/>
                <a:ea typeface="Amazon Ember"/>
                <a:cs typeface="Amazon Ember"/>
                <a:sym typeface="Amazon Ember"/>
              </a:rPr>
              <a:t>Audio</a:t>
            </a:r>
            <a:endParaRPr kumimoji="0" sz="1680" b="1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mazon Ember"/>
              <a:ea typeface="Amazon Ember"/>
              <a:cs typeface="Amazon Ember"/>
              <a:sym typeface="Amazon Ember"/>
            </a:endParaRPr>
          </a:p>
        </p:txBody>
      </p:sp>
      <p:sp>
        <p:nvSpPr>
          <p:cNvPr id="73" name="Shape 391">
            <a:extLst>
              <a:ext uri="{FF2B5EF4-FFF2-40B4-BE49-F238E27FC236}">
                <a16:creationId xmlns:a16="http://schemas.microsoft.com/office/drawing/2014/main" id="{BC057C0D-6C08-804C-B006-12FB002DB759}"/>
              </a:ext>
            </a:extLst>
          </p:cNvPr>
          <p:cNvSpPr txBox="1"/>
          <p:nvPr/>
        </p:nvSpPr>
        <p:spPr>
          <a:xfrm>
            <a:off x="3903848" y="6226300"/>
            <a:ext cx="2029258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>
            <a:lvl1pPr algn="l">
              <a:defRPr sz="1600">
                <a:solidFill>
                  <a:srgbClr val="D9D9D9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marL="0" marR="0" lvl="0" indent="0" algn="ctr" defTabSz="52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80" b="1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mazon Ember"/>
                <a:ea typeface="Amazon Ember"/>
                <a:cs typeface="Amazon Ember"/>
                <a:sym typeface="Amazon Ember"/>
              </a:rPr>
              <a:t>Visual</a:t>
            </a:r>
            <a:endParaRPr kumimoji="0" sz="1680" b="1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mazon Ember"/>
              <a:ea typeface="Amazon Ember"/>
              <a:cs typeface="Amazon Ember"/>
              <a:sym typeface="Amazon Ember"/>
            </a:endParaRPr>
          </a:p>
        </p:txBody>
      </p:sp>
      <p:sp>
        <p:nvSpPr>
          <p:cNvPr id="74" name="Shape 399">
            <a:extLst>
              <a:ext uri="{FF2B5EF4-FFF2-40B4-BE49-F238E27FC236}">
                <a16:creationId xmlns:a16="http://schemas.microsoft.com/office/drawing/2014/main" id="{B421B216-4B7C-4D4B-ACE1-DE33911C410E}"/>
              </a:ext>
            </a:extLst>
          </p:cNvPr>
          <p:cNvSpPr txBox="1"/>
          <p:nvPr/>
        </p:nvSpPr>
        <p:spPr>
          <a:xfrm>
            <a:off x="1035422" y="4757508"/>
            <a:ext cx="1402655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/>
          <a:p>
            <a:pPr defTabSz="525780">
              <a:defRPr sz="1600">
                <a:solidFill>
                  <a:srgbClr val="D9D9D9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endParaRPr sz="1680" b="1" dirty="0">
              <a:solidFill>
                <a:srgbClr val="D9D9D9"/>
              </a:solidFill>
              <a:ea typeface="Amazon Ember"/>
              <a:cs typeface="Amazon Ember"/>
              <a:sym typeface="Amazon Ember"/>
            </a:endParaRPr>
          </a:p>
        </p:txBody>
      </p:sp>
      <p:sp>
        <p:nvSpPr>
          <p:cNvPr id="75" name="Shape 396">
            <a:extLst>
              <a:ext uri="{FF2B5EF4-FFF2-40B4-BE49-F238E27FC236}">
                <a16:creationId xmlns:a16="http://schemas.microsoft.com/office/drawing/2014/main" id="{5E66A9F8-4E8F-8542-9EC2-07AD81DD5E76}"/>
              </a:ext>
            </a:extLst>
          </p:cNvPr>
          <p:cNvSpPr txBox="1"/>
          <p:nvPr/>
        </p:nvSpPr>
        <p:spPr>
          <a:xfrm>
            <a:off x="9884083" y="3657595"/>
            <a:ext cx="2139660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>
            <a:lvl1pPr algn="l">
              <a:defRPr sz="1600">
                <a:solidFill>
                  <a:srgbClr val="D9D9D9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marL="0" marR="0" lvl="0" indent="0" algn="ctr" defTabSz="52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80" b="1" i="0" u="none" strike="noStrike" kern="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mazon Ember"/>
                <a:ea typeface="Amazon Ember"/>
                <a:cs typeface="Amazon Ember"/>
                <a:sym typeface="Amazon Ember"/>
              </a:rPr>
              <a:t>Requisição</a:t>
            </a:r>
            <a:endParaRPr kumimoji="0" sz="1680" b="1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mazon Ember"/>
              <a:ea typeface="Amazon Ember"/>
              <a:cs typeface="Amazon Ember"/>
              <a:sym typeface="Amazon Ember"/>
            </a:endParaRPr>
          </a:p>
        </p:txBody>
      </p:sp>
      <p:sp>
        <p:nvSpPr>
          <p:cNvPr id="76" name="Shape 398">
            <a:extLst>
              <a:ext uri="{FF2B5EF4-FFF2-40B4-BE49-F238E27FC236}">
                <a16:creationId xmlns:a16="http://schemas.microsoft.com/office/drawing/2014/main" id="{B951FA62-57E2-2E4E-B8DE-3D980F7B7CE2}"/>
              </a:ext>
            </a:extLst>
          </p:cNvPr>
          <p:cNvSpPr txBox="1"/>
          <p:nvPr/>
        </p:nvSpPr>
        <p:spPr>
          <a:xfrm>
            <a:off x="12510779" y="4737454"/>
            <a:ext cx="888922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20" tIns="45720" rIns="45720" bIns="45720">
            <a:spAutoFit/>
          </a:bodyPr>
          <a:lstStyle/>
          <a:p>
            <a:pPr defTabSz="525780">
              <a:defRPr sz="1600">
                <a:solidFill>
                  <a:srgbClr val="D9D9D9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lang="en-US" sz="1680" b="1" dirty="0" err="1">
                <a:solidFill>
                  <a:srgbClr val="D9D9D9"/>
                </a:solidFill>
                <a:ea typeface="Amazon Ember"/>
                <a:cs typeface="Amazon Ember"/>
                <a:sym typeface="Amazon Ember"/>
              </a:rPr>
              <a:t>Serviço</a:t>
            </a:r>
            <a:endParaRPr sz="1680" b="1" dirty="0">
              <a:solidFill>
                <a:srgbClr val="D9D9D9"/>
              </a:solidFill>
              <a:ea typeface="Amazon Ember"/>
              <a:cs typeface="Amazon Ember"/>
              <a:sym typeface="Amazon Ember"/>
            </a:endParaRPr>
          </a:p>
        </p:txBody>
      </p:sp>
      <p:sp>
        <p:nvSpPr>
          <p:cNvPr id="77" name="Shape 397">
            <a:extLst>
              <a:ext uri="{FF2B5EF4-FFF2-40B4-BE49-F238E27FC236}">
                <a16:creationId xmlns:a16="http://schemas.microsoft.com/office/drawing/2014/main" id="{A36A6A9E-E7B8-CA48-9C53-1EDB07B702C0}"/>
              </a:ext>
            </a:extLst>
          </p:cNvPr>
          <p:cNvSpPr txBox="1"/>
          <p:nvPr/>
        </p:nvSpPr>
        <p:spPr>
          <a:xfrm>
            <a:off x="10408860" y="4428583"/>
            <a:ext cx="1144865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20" tIns="45720" rIns="45720" bIns="45720">
            <a:spAutoFit/>
          </a:bodyPr>
          <a:lstStyle>
            <a:lvl1pPr>
              <a:defRPr sz="1600">
                <a:solidFill>
                  <a:schemeClr val="accent5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marL="0" marR="0" lvl="0" indent="0" defTabSz="52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80" b="1" i="0" u="none" strike="noStrike" kern="0" cap="none" spc="0" normalizeH="0" baseline="0" noProof="0" dirty="0" err="1">
                <a:ln>
                  <a:noFill/>
                </a:ln>
                <a:solidFill>
                  <a:srgbClr val="00CAFF"/>
                </a:solidFill>
                <a:effectLst/>
                <a:uLnTx/>
                <a:uFillTx/>
                <a:latin typeface="Amazon Ember"/>
                <a:ea typeface="Amazon Ember"/>
                <a:cs typeface="Amazon Ember"/>
                <a:sym typeface="Amazon Ember"/>
              </a:rPr>
              <a:t>Resposta</a:t>
            </a:r>
            <a:endParaRPr kumimoji="0" sz="1680" b="1" i="0" u="none" strike="noStrike" kern="0" cap="none" spc="0" normalizeH="0" baseline="0" noProof="0" dirty="0">
              <a:ln>
                <a:noFill/>
              </a:ln>
              <a:solidFill>
                <a:srgbClr val="00CAFF"/>
              </a:solidFill>
              <a:effectLst/>
              <a:uLnTx/>
              <a:uFillTx/>
              <a:latin typeface="Amazon Ember"/>
              <a:ea typeface="Amazon Ember"/>
              <a:cs typeface="Amazon Ember"/>
              <a:sym typeface="Amazon Ember"/>
            </a:endParaRPr>
          </a:p>
        </p:txBody>
      </p:sp>
      <p:pic>
        <p:nvPicPr>
          <p:cNvPr id="78" name="Asset 19@2x.png" descr="Asset 19@2x.png">
            <a:extLst>
              <a:ext uri="{FF2B5EF4-FFF2-40B4-BE49-F238E27FC236}">
                <a16:creationId xmlns:a16="http://schemas.microsoft.com/office/drawing/2014/main" id="{812B61E7-6857-DD49-8CBF-1623B6B86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741138" y="4230479"/>
            <a:ext cx="2480311" cy="217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Asset 22@2x.png" descr="Asset 22@2x.png">
            <a:extLst>
              <a:ext uri="{FF2B5EF4-FFF2-40B4-BE49-F238E27FC236}">
                <a16:creationId xmlns:a16="http://schemas.microsoft.com/office/drawing/2014/main" id="{870F78CF-6644-8048-A143-CEFA3D45C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875" y="5933102"/>
            <a:ext cx="971551" cy="937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Asset 23@2x.png" descr="Asset 23@2x.png">
            <a:extLst>
              <a:ext uri="{FF2B5EF4-FFF2-40B4-BE49-F238E27FC236}">
                <a16:creationId xmlns:a16="http://schemas.microsoft.com/office/drawing/2014/main" id="{378ADD10-F639-A841-A068-01CC6B77E9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902" y="3933299"/>
            <a:ext cx="1062991" cy="742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Asset 24@2x.png" descr="Asset 24@2x.png">
            <a:extLst>
              <a:ext uri="{FF2B5EF4-FFF2-40B4-BE49-F238E27FC236}">
                <a16:creationId xmlns:a16="http://schemas.microsoft.com/office/drawing/2014/main" id="{9983E7CE-7636-C043-80AF-98386AE67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8346" y="1784905"/>
            <a:ext cx="411481" cy="92583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385">
            <a:extLst>
              <a:ext uri="{FF2B5EF4-FFF2-40B4-BE49-F238E27FC236}">
                <a16:creationId xmlns:a16="http://schemas.microsoft.com/office/drawing/2014/main" id="{D9A8F962-9319-0A45-8EB7-CF12E8E7A874}"/>
              </a:ext>
            </a:extLst>
          </p:cNvPr>
          <p:cNvSpPr txBox="1"/>
          <p:nvPr/>
        </p:nvSpPr>
        <p:spPr>
          <a:xfrm>
            <a:off x="5998649" y="4205333"/>
            <a:ext cx="2918563" cy="609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/>
          <a:p>
            <a:pPr defTabSz="525780">
              <a:defRPr sz="1400">
                <a:solidFill>
                  <a:srgbClr val="00CAFF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lang="en-US" sz="1680" dirty="0">
                <a:solidFill>
                  <a:srgbClr val="00CAFF"/>
                </a:solidFill>
                <a:ea typeface="Amazon Ember"/>
                <a:cs typeface="Amazon Ember"/>
                <a:sym typeface="Amazon Ember"/>
              </a:rPr>
              <a:t>Natural Language Understanding (NLU)</a:t>
            </a:r>
            <a:endParaRPr sz="1680" dirty="0">
              <a:solidFill>
                <a:srgbClr val="00CAFF"/>
              </a:solidFill>
              <a:ea typeface="Amazon Ember"/>
              <a:cs typeface="Amazon Ember"/>
              <a:sym typeface="Amazon Ember"/>
            </a:endParaRPr>
          </a:p>
        </p:txBody>
      </p:sp>
      <p:sp>
        <p:nvSpPr>
          <p:cNvPr id="84" name="Shape 385">
            <a:extLst>
              <a:ext uri="{FF2B5EF4-FFF2-40B4-BE49-F238E27FC236}">
                <a16:creationId xmlns:a16="http://schemas.microsoft.com/office/drawing/2014/main" id="{72ECD819-807A-3849-98EA-525B89B56042}"/>
              </a:ext>
            </a:extLst>
          </p:cNvPr>
          <p:cNvSpPr txBox="1"/>
          <p:nvPr/>
        </p:nvSpPr>
        <p:spPr>
          <a:xfrm>
            <a:off x="5978192" y="4932940"/>
            <a:ext cx="2918563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/>
          <a:p>
            <a:pPr defTabSz="525780">
              <a:defRPr sz="1400">
                <a:solidFill>
                  <a:srgbClr val="00CAFF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lang="en-US" sz="1680" dirty="0">
                <a:solidFill>
                  <a:srgbClr val="00CAFF"/>
                </a:solidFill>
                <a:ea typeface="Amazon Ember"/>
                <a:cs typeface="Amazon Ember"/>
                <a:sym typeface="Amazon Ember"/>
              </a:rPr>
              <a:t>Text To Speech</a:t>
            </a:r>
            <a:endParaRPr sz="1680" dirty="0">
              <a:solidFill>
                <a:srgbClr val="00CAFF"/>
              </a:solidFill>
              <a:ea typeface="Amazon Ember"/>
              <a:cs typeface="Amazon Ember"/>
              <a:sym typeface="Amazon Ember"/>
            </a:endParaRPr>
          </a:p>
        </p:txBody>
      </p:sp>
      <p:sp>
        <p:nvSpPr>
          <p:cNvPr id="85" name="Title 2">
            <a:extLst>
              <a:ext uri="{FF2B5EF4-FFF2-40B4-BE49-F238E27FC236}">
                <a16:creationId xmlns:a16="http://schemas.microsoft.com/office/drawing/2014/main" id="{852516AD-E89D-0849-8C37-A36879A60084}"/>
              </a:ext>
            </a:extLst>
          </p:cNvPr>
          <p:cNvSpPr txBox="1">
            <a:spLocks/>
          </p:cNvSpPr>
          <p:nvPr/>
        </p:nvSpPr>
        <p:spPr>
          <a:xfrm>
            <a:off x="538863" y="183898"/>
            <a:ext cx="13128486" cy="1371600"/>
          </a:xfrm>
          <a:prstGeom prst="rect">
            <a:avLst/>
          </a:prstGeom>
        </p:spPr>
        <p:txBody>
          <a:bodyPr/>
          <a:lstStyle>
            <a:lvl1pPr algn="l" defTabSz="731520" rtl="0" eaLnBrk="1" latinLnBrk="0" hangingPunct="1">
              <a:spcBef>
                <a:spcPct val="0"/>
              </a:spcBef>
              <a:buNone/>
              <a:defRPr sz="384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pt-BR" sz="4000" dirty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Nexa" charset="0"/>
              </a:rPr>
              <a:t>Como uma </a:t>
            </a:r>
            <a:r>
              <a:rPr lang="pt-BR" sz="4000" dirty="0" err="1">
                <a:solidFill>
                  <a:srgbClr val="FF99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Nexa" charset="0"/>
              </a:rPr>
              <a:t>Skill</a:t>
            </a:r>
            <a:r>
              <a:rPr lang="pt-BR" sz="4000" dirty="0">
                <a:solidFill>
                  <a:srgbClr val="FF99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Nexa" charset="0"/>
              </a:rPr>
              <a:t> </a:t>
            </a:r>
            <a:r>
              <a:rPr lang="pt-BR" sz="4000" dirty="0" err="1">
                <a:solidFill>
                  <a:srgbClr val="FF99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Nexa" charset="0"/>
              </a:rPr>
              <a:t>Alexa</a:t>
            </a:r>
            <a:r>
              <a:rPr lang="pt-BR" sz="4000" dirty="0">
                <a:solidFill>
                  <a:srgbClr val="FF99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Nexa" charset="0"/>
              </a:rPr>
              <a:t> </a:t>
            </a:r>
            <a:r>
              <a:rPr lang="pt-BR" sz="4000" dirty="0">
                <a:solidFill>
                  <a:srgbClr val="FFFFFF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Nexa" charset="0"/>
              </a:rPr>
              <a:t>funciona</a:t>
            </a:r>
          </a:p>
          <a:p>
            <a:endParaRPr lang="pt-BR" sz="4000" dirty="0">
              <a:solidFill>
                <a:srgbClr val="FFFFFF"/>
              </a:solidFill>
              <a:latin typeface="Amazon Ember" panose="02000000000000000000" pitchFamily="2" charset="0"/>
              <a:ea typeface="Amazon Ember" panose="02000000000000000000" pitchFamily="2" charset="0"/>
              <a:cs typeface="Nexa" charset="0"/>
            </a:endParaRPr>
          </a:p>
        </p:txBody>
      </p:sp>
      <p:pic>
        <p:nvPicPr>
          <p:cNvPr id="86" name="Asset 19@2x.png" descr="Asset 19@2x.png">
            <a:extLst>
              <a:ext uri="{FF2B5EF4-FFF2-40B4-BE49-F238E27FC236}">
                <a16:creationId xmlns:a16="http://schemas.microsoft.com/office/drawing/2014/main" id="{9E936ECE-A3E6-D94B-947C-040D3849020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9741138" y="4003970"/>
            <a:ext cx="2480311" cy="21717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77463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92947D-1CEF-924B-ADF8-D0E4B52EE5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39" y="5950356"/>
            <a:ext cx="6487591" cy="996597"/>
          </a:xfrm>
        </p:spPr>
        <p:txBody>
          <a:bodyPr/>
          <a:lstStyle/>
          <a:p>
            <a:r>
              <a:rPr lang="en-US" dirty="0"/>
              <a:t>Gustavo Barbosa e Gabriel Bella Martini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B6A515-CE08-5146-8E7D-131F486B04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Alexathon</a:t>
            </a:r>
            <a:r>
              <a:rPr lang="en-US" dirty="0"/>
              <a:t> no SAS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E4678B34-9672-424E-B74D-DE8A3005B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414" y="547838"/>
            <a:ext cx="1063374" cy="10598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05821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0F2BB6F-AA1C-A942-A4EF-56746633BFA6}"/>
              </a:ext>
            </a:extLst>
          </p:cNvPr>
          <p:cNvSpPr/>
          <p:nvPr/>
        </p:nvSpPr>
        <p:spPr>
          <a:xfrm>
            <a:off x="2796427" y="1387739"/>
            <a:ext cx="2285024" cy="22698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DD7778-2D7C-9640-8335-8DC2CFE91788}"/>
              </a:ext>
            </a:extLst>
          </p:cNvPr>
          <p:cNvSpPr txBox="1"/>
          <p:nvPr/>
        </p:nvSpPr>
        <p:spPr>
          <a:xfrm>
            <a:off x="2796427" y="2894893"/>
            <a:ext cx="2039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+mj-lt"/>
              </a:rPr>
              <a:t>Detecção</a:t>
            </a:r>
            <a:r>
              <a:rPr lang="en-US" sz="1400" dirty="0">
                <a:latin typeface="+mj-lt"/>
              </a:rPr>
              <a:t> de </a:t>
            </a:r>
            <a:r>
              <a:rPr lang="en-US" sz="1400" dirty="0" err="1">
                <a:latin typeface="+mj-lt"/>
              </a:rPr>
              <a:t>palavras</a:t>
            </a:r>
            <a:r>
              <a:rPr lang="en-US" sz="1400" dirty="0">
                <a:latin typeface="+mj-lt"/>
              </a:rPr>
              <a:t> de </a:t>
            </a:r>
            <a:r>
              <a:rPr lang="en-US" sz="1400" dirty="0" err="1">
                <a:latin typeface="+mj-lt"/>
              </a:rPr>
              <a:t>Ativação</a:t>
            </a:r>
            <a:endParaRPr lang="en-US" sz="1400" dirty="0">
              <a:latin typeface="+mj-lt"/>
            </a:endParaRPr>
          </a:p>
        </p:txBody>
      </p:sp>
      <p:pic>
        <p:nvPicPr>
          <p:cNvPr id="47" name="Asset 18@2x.png" descr="Asset 18@2x.png">
            <a:extLst>
              <a:ext uri="{FF2B5EF4-FFF2-40B4-BE49-F238E27FC236}">
                <a16:creationId xmlns:a16="http://schemas.microsoft.com/office/drawing/2014/main" id="{EFF139E5-CB9E-9446-BD86-0423CADD3C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733"/>
          </a:blip>
          <a:stretch>
            <a:fillRect/>
          </a:stretch>
        </p:blipFill>
        <p:spPr>
          <a:xfrm>
            <a:off x="4792703" y="2557454"/>
            <a:ext cx="4900979" cy="3129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icture 73" descr="Picture 73">
            <a:extLst>
              <a:ext uri="{FF2B5EF4-FFF2-40B4-BE49-F238E27FC236}">
                <a16:creationId xmlns:a16="http://schemas.microsoft.com/office/drawing/2014/main" id="{0783D0C8-C3A5-E945-B4D3-B8CE80AE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15" y="5244405"/>
            <a:ext cx="2409427" cy="339689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389">
            <a:extLst>
              <a:ext uri="{FF2B5EF4-FFF2-40B4-BE49-F238E27FC236}">
                <a16:creationId xmlns:a16="http://schemas.microsoft.com/office/drawing/2014/main" id="{46A315DC-D06E-0347-8D3D-7D00515D377F}"/>
              </a:ext>
            </a:extLst>
          </p:cNvPr>
          <p:cNvSpPr/>
          <p:nvPr/>
        </p:nvSpPr>
        <p:spPr>
          <a:xfrm rot="10800000" flipH="1">
            <a:off x="4808220" y="2014987"/>
            <a:ext cx="2649711" cy="50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413"/>
                </a:moveTo>
                <a:lnTo>
                  <a:pt x="21600" y="21600"/>
                </a:lnTo>
                <a:lnTo>
                  <a:pt x="21592" y="0"/>
                </a:lnTo>
              </a:path>
            </a:pathLst>
          </a:custGeom>
          <a:ln w="12700">
            <a:solidFill>
              <a:srgbClr val="A6A6A6"/>
            </a:solidFill>
            <a:prstDash val="dash"/>
            <a:miter lim="400000"/>
            <a:headEnd type="triangle"/>
            <a:tailEnd type="triangle"/>
          </a:ln>
        </p:spPr>
        <p:txBody>
          <a:bodyPr lIns="41146" tIns="41146" rIns="41146" bIns="41146" anchor="ctr"/>
          <a:lstStyle/>
          <a:p>
            <a:pPr defTabSz="548645">
              <a:defRPr sz="900">
                <a:solidFill>
                  <a:srgbClr val="000000"/>
                </a:solidFill>
              </a:defRPr>
            </a:pPr>
            <a:endParaRPr sz="810">
              <a:solidFill>
                <a:srgbClr val="000000"/>
              </a:solidFill>
              <a:latin typeface="Amazon Ember Light"/>
              <a:ea typeface="Amazon Ember Light"/>
              <a:cs typeface="Amazon Ember Light"/>
              <a:sym typeface="Amazon Ember Light"/>
            </a:endParaRPr>
          </a:p>
        </p:txBody>
      </p:sp>
      <p:sp>
        <p:nvSpPr>
          <p:cNvPr id="66" name="Shape 390">
            <a:extLst>
              <a:ext uri="{FF2B5EF4-FFF2-40B4-BE49-F238E27FC236}">
                <a16:creationId xmlns:a16="http://schemas.microsoft.com/office/drawing/2014/main" id="{95F9E48E-6615-1B45-99D7-4B3B499B136C}"/>
              </a:ext>
            </a:extLst>
          </p:cNvPr>
          <p:cNvSpPr/>
          <p:nvPr/>
        </p:nvSpPr>
        <p:spPr>
          <a:xfrm rot="5400000" flipH="1">
            <a:off x="1472130" y="1932539"/>
            <a:ext cx="1474229" cy="1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60"/>
                </a:moveTo>
                <a:lnTo>
                  <a:pt x="21417" y="2160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A6A6A6"/>
            </a:solidFill>
            <a:prstDash val="dash"/>
            <a:miter lim="400000"/>
            <a:headEnd type="triangle"/>
            <a:tailEnd type="triangle"/>
          </a:ln>
        </p:spPr>
        <p:txBody>
          <a:bodyPr lIns="41146" tIns="41146" rIns="41146" bIns="41146" anchor="ctr"/>
          <a:lstStyle/>
          <a:p>
            <a:pPr defTabSz="548645">
              <a:defRPr sz="900">
                <a:solidFill>
                  <a:srgbClr val="000000"/>
                </a:solidFill>
              </a:defRPr>
            </a:pPr>
            <a:endParaRPr sz="810">
              <a:solidFill>
                <a:srgbClr val="000000"/>
              </a:solidFill>
              <a:latin typeface="Amazon Ember Light"/>
              <a:ea typeface="Amazon Ember Light"/>
              <a:cs typeface="Amazon Ember Light"/>
              <a:sym typeface="Amazon Ember Light"/>
            </a:endParaRPr>
          </a:p>
        </p:txBody>
      </p:sp>
      <p:sp>
        <p:nvSpPr>
          <p:cNvPr id="67" name="Shape 392">
            <a:extLst>
              <a:ext uri="{FF2B5EF4-FFF2-40B4-BE49-F238E27FC236}">
                <a16:creationId xmlns:a16="http://schemas.microsoft.com/office/drawing/2014/main" id="{B927CCB2-BAA3-2247-82BD-7875C25BF7E4}"/>
              </a:ext>
            </a:extLst>
          </p:cNvPr>
          <p:cNvSpPr/>
          <p:nvPr/>
        </p:nvSpPr>
        <p:spPr>
          <a:xfrm>
            <a:off x="5428674" y="5776201"/>
            <a:ext cx="2029258" cy="653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73"/>
                </a:moveTo>
                <a:lnTo>
                  <a:pt x="21600" y="21600"/>
                </a:lnTo>
                <a:lnTo>
                  <a:pt x="21594" y="0"/>
                </a:lnTo>
              </a:path>
            </a:pathLst>
          </a:custGeom>
          <a:ln w="12700">
            <a:solidFill>
              <a:srgbClr val="A6A6A6"/>
            </a:solidFill>
            <a:prstDash val="dash"/>
            <a:miter lim="400000"/>
            <a:headEnd type="triangle"/>
            <a:tailEnd type="triangle"/>
          </a:ln>
        </p:spPr>
        <p:txBody>
          <a:bodyPr lIns="41146" tIns="41146" rIns="41146" bIns="41146" anchor="ctr"/>
          <a:lstStyle/>
          <a:p>
            <a:pPr defTabSz="548645">
              <a:defRPr sz="900">
                <a:solidFill>
                  <a:srgbClr val="000000"/>
                </a:solidFill>
              </a:defRPr>
            </a:pPr>
            <a:endParaRPr sz="810">
              <a:solidFill>
                <a:srgbClr val="000000"/>
              </a:solidFill>
              <a:latin typeface="Amazon Ember Light"/>
              <a:ea typeface="Amazon Ember Light"/>
              <a:cs typeface="Amazon Ember Light"/>
              <a:sym typeface="Amazon Ember Light"/>
            </a:endParaRPr>
          </a:p>
        </p:txBody>
      </p:sp>
      <p:sp>
        <p:nvSpPr>
          <p:cNvPr id="68" name="Shape 393">
            <a:extLst>
              <a:ext uri="{FF2B5EF4-FFF2-40B4-BE49-F238E27FC236}">
                <a16:creationId xmlns:a16="http://schemas.microsoft.com/office/drawing/2014/main" id="{69DC4015-5F83-DC43-A6DD-58AC43BB47D7}"/>
              </a:ext>
            </a:extLst>
          </p:cNvPr>
          <p:cNvSpPr/>
          <p:nvPr/>
        </p:nvSpPr>
        <p:spPr>
          <a:xfrm rot="5400000">
            <a:off x="1620646" y="4830343"/>
            <a:ext cx="1306496" cy="1887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71"/>
                </a:moveTo>
                <a:lnTo>
                  <a:pt x="21370" y="2160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A6A6A6"/>
            </a:solidFill>
            <a:prstDash val="dash"/>
            <a:miter lim="400000"/>
            <a:headEnd type="triangle"/>
            <a:tailEnd type="triangle"/>
          </a:ln>
        </p:spPr>
        <p:txBody>
          <a:bodyPr lIns="41146" tIns="41146" rIns="41146" bIns="41146" anchor="ctr"/>
          <a:lstStyle/>
          <a:p>
            <a:pPr defTabSz="548645">
              <a:defRPr sz="900">
                <a:solidFill>
                  <a:srgbClr val="000000"/>
                </a:solidFill>
              </a:defRPr>
            </a:pPr>
            <a:endParaRPr sz="810">
              <a:solidFill>
                <a:srgbClr val="000000"/>
              </a:solidFill>
              <a:latin typeface="Amazon Ember Light"/>
              <a:ea typeface="Amazon Ember Light"/>
              <a:cs typeface="Amazon Ember Light"/>
              <a:sym typeface="Amazon Ember Light"/>
            </a:endParaRPr>
          </a:p>
        </p:txBody>
      </p:sp>
      <p:sp>
        <p:nvSpPr>
          <p:cNvPr id="70" name="Shape 385">
            <a:extLst>
              <a:ext uri="{FF2B5EF4-FFF2-40B4-BE49-F238E27FC236}">
                <a16:creationId xmlns:a16="http://schemas.microsoft.com/office/drawing/2014/main" id="{D6632C53-CC51-014D-90A0-862D9F8A3579}"/>
              </a:ext>
            </a:extLst>
          </p:cNvPr>
          <p:cNvSpPr txBox="1"/>
          <p:nvPr/>
        </p:nvSpPr>
        <p:spPr>
          <a:xfrm>
            <a:off x="5963347" y="3728995"/>
            <a:ext cx="2918563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/>
          <a:p>
            <a:pPr defTabSz="525780">
              <a:defRPr sz="1400">
                <a:solidFill>
                  <a:srgbClr val="00CAFF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lang="en-US" sz="1680" dirty="0">
                <a:solidFill>
                  <a:srgbClr val="00CAFF"/>
                </a:solidFill>
                <a:ea typeface="Amazon Ember"/>
                <a:cs typeface="Amazon Ember"/>
                <a:sym typeface="Amazon Ember"/>
              </a:rPr>
              <a:t>Machine Learning</a:t>
            </a:r>
            <a:endParaRPr sz="1680" dirty="0">
              <a:solidFill>
                <a:srgbClr val="00CAFF"/>
              </a:solidFill>
              <a:ea typeface="Amazon Ember"/>
              <a:cs typeface="Amazon Ember"/>
              <a:sym typeface="Amazon Ember"/>
            </a:endParaRPr>
          </a:p>
        </p:txBody>
      </p:sp>
      <p:sp>
        <p:nvSpPr>
          <p:cNvPr id="71" name="Shape 394">
            <a:extLst>
              <a:ext uri="{FF2B5EF4-FFF2-40B4-BE49-F238E27FC236}">
                <a16:creationId xmlns:a16="http://schemas.microsoft.com/office/drawing/2014/main" id="{708A38BC-1D28-064D-8230-C2B18C72D519}"/>
              </a:ext>
            </a:extLst>
          </p:cNvPr>
          <p:cNvSpPr txBox="1"/>
          <p:nvPr/>
        </p:nvSpPr>
        <p:spPr>
          <a:xfrm>
            <a:off x="6517057" y="3076695"/>
            <a:ext cx="1881746" cy="609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20" tIns="45720" rIns="45720" bIns="45720">
            <a:spAutoFit/>
          </a:bodyPr>
          <a:lstStyle/>
          <a:p>
            <a:pPr algn="ctr" defTabSz="525780">
              <a:defRPr sz="1400">
                <a:solidFill>
                  <a:srgbClr val="00CAFF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lang="en-US" sz="1680" dirty="0" err="1">
                <a:solidFill>
                  <a:srgbClr val="00CAFF"/>
                </a:solidFill>
                <a:ea typeface="Amazon Ember"/>
                <a:cs typeface="Amazon Ember"/>
                <a:sym typeface="Amazon Ember"/>
              </a:rPr>
              <a:t>Reconhecimento</a:t>
            </a:r>
            <a:r>
              <a:rPr lang="en-US" sz="1680" dirty="0">
                <a:solidFill>
                  <a:srgbClr val="00CAFF"/>
                </a:solidFill>
                <a:ea typeface="Amazon Ember"/>
                <a:cs typeface="Amazon Ember"/>
                <a:sym typeface="Amazon Ember"/>
              </a:rPr>
              <a:t> de </a:t>
            </a:r>
            <a:r>
              <a:rPr lang="en-US" sz="1680" dirty="0" err="1">
                <a:solidFill>
                  <a:srgbClr val="00CAFF"/>
                </a:solidFill>
                <a:ea typeface="Amazon Ember"/>
                <a:cs typeface="Amazon Ember"/>
                <a:sym typeface="Amazon Ember"/>
              </a:rPr>
              <a:t>Fala</a:t>
            </a:r>
            <a:endParaRPr sz="1680" dirty="0">
              <a:solidFill>
                <a:srgbClr val="00CAFF"/>
              </a:solidFill>
              <a:ea typeface="Amazon Ember"/>
              <a:cs typeface="Amazon Ember"/>
              <a:sym typeface="Amazon Ember"/>
            </a:endParaRPr>
          </a:p>
        </p:txBody>
      </p:sp>
      <p:sp>
        <p:nvSpPr>
          <p:cNvPr id="72" name="Shape 388">
            <a:extLst>
              <a:ext uri="{FF2B5EF4-FFF2-40B4-BE49-F238E27FC236}">
                <a16:creationId xmlns:a16="http://schemas.microsoft.com/office/drawing/2014/main" id="{596CCB5D-D45A-2A46-8761-83697A622F6B}"/>
              </a:ext>
            </a:extLst>
          </p:cNvPr>
          <p:cNvSpPr txBox="1"/>
          <p:nvPr/>
        </p:nvSpPr>
        <p:spPr>
          <a:xfrm>
            <a:off x="3867099" y="1859200"/>
            <a:ext cx="2010896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>
            <a:lvl1pPr algn="l">
              <a:defRPr sz="1600">
                <a:solidFill>
                  <a:srgbClr val="D9D9D9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marL="0" marR="0" lvl="0" indent="0" algn="l" defTabSz="52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80" b="1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mazon Ember"/>
                <a:ea typeface="Amazon Ember"/>
                <a:cs typeface="Amazon Ember"/>
                <a:sym typeface="Amazon Ember"/>
              </a:rPr>
              <a:t>Audio</a:t>
            </a:r>
            <a:endParaRPr kumimoji="0" sz="1680" b="1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mazon Ember"/>
              <a:ea typeface="Amazon Ember"/>
              <a:cs typeface="Amazon Ember"/>
              <a:sym typeface="Amazon Ember"/>
            </a:endParaRPr>
          </a:p>
        </p:txBody>
      </p:sp>
      <p:sp>
        <p:nvSpPr>
          <p:cNvPr id="73" name="Shape 391">
            <a:extLst>
              <a:ext uri="{FF2B5EF4-FFF2-40B4-BE49-F238E27FC236}">
                <a16:creationId xmlns:a16="http://schemas.microsoft.com/office/drawing/2014/main" id="{BC057C0D-6C08-804C-B006-12FB002DB759}"/>
              </a:ext>
            </a:extLst>
          </p:cNvPr>
          <p:cNvSpPr txBox="1"/>
          <p:nvPr/>
        </p:nvSpPr>
        <p:spPr>
          <a:xfrm>
            <a:off x="3903848" y="6226300"/>
            <a:ext cx="2029258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>
            <a:lvl1pPr algn="l">
              <a:defRPr sz="1600">
                <a:solidFill>
                  <a:srgbClr val="D9D9D9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marL="0" marR="0" lvl="0" indent="0" algn="ctr" defTabSz="52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80" b="1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mazon Ember"/>
                <a:ea typeface="Amazon Ember"/>
                <a:cs typeface="Amazon Ember"/>
                <a:sym typeface="Amazon Ember"/>
              </a:rPr>
              <a:t>Visual</a:t>
            </a:r>
            <a:endParaRPr kumimoji="0" sz="1680" b="1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mazon Ember"/>
              <a:ea typeface="Amazon Ember"/>
              <a:cs typeface="Amazon Ember"/>
              <a:sym typeface="Amazon Ember"/>
            </a:endParaRPr>
          </a:p>
        </p:txBody>
      </p:sp>
      <p:sp>
        <p:nvSpPr>
          <p:cNvPr id="74" name="Shape 399">
            <a:extLst>
              <a:ext uri="{FF2B5EF4-FFF2-40B4-BE49-F238E27FC236}">
                <a16:creationId xmlns:a16="http://schemas.microsoft.com/office/drawing/2014/main" id="{B421B216-4B7C-4D4B-ACE1-DE33911C410E}"/>
              </a:ext>
            </a:extLst>
          </p:cNvPr>
          <p:cNvSpPr txBox="1"/>
          <p:nvPr/>
        </p:nvSpPr>
        <p:spPr>
          <a:xfrm>
            <a:off x="1035422" y="4757508"/>
            <a:ext cx="1402655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/>
          <a:p>
            <a:pPr defTabSz="525780">
              <a:defRPr sz="1600">
                <a:solidFill>
                  <a:srgbClr val="D9D9D9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endParaRPr sz="1680" b="1" dirty="0">
              <a:solidFill>
                <a:srgbClr val="D9D9D9"/>
              </a:solidFill>
              <a:ea typeface="Amazon Ember"/>
              <a:cs typeface="Amazon Ember"/>
              <a:sym typeface="Amazon Ember"/>
            </a:endParaRPr>
          </a:p>
        </p:txBody>
      </p:sp>
      <p:pic>
        <p:nvPicPr>
          <p:cNvPr id="79" name="Asset 22@2x.png" descr="Asset 22@2x.png">
            <a:extLst>
              <a:ext uri="{FF2B5EF4-FFF2-40B4-BE49-F238E27FC236}">
                <a16:creationId xmlns:a16="http://schemas.microsoft.com/office/drawing/2014/main" id="{870F78CF-6644-8048-A143-CEFA3D45C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875" y="5933102"/>
            <a:ext cx="971551" cy="937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Asset 23@2x.png" descr="Asset 23@2x.png">
            <a:extLst>
              <a:ext uri="{FF2B5EF4-FFF2-40B4-BE49-F238E27FC236}">
                <a16:creationId xmlns:a16="http://schemas.microsoft.com/office/drawing/2014/main" id="{378ADD10-F639-A841-A068-01CC6B77E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902" y="3933299"/>
            <a:ext cx="1062991" cy="742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Asset 24@2x.png" descr="Asset 24@2x.png">
            <a:extLst>
              <a:ext uri="{FF2B5EF4-FFF2-40B4-BE49-F238E27FC236}">
                <a16:creationId xmlns:a16="http://schemas.microsoft.com/office/drawing/2014/main" id="{9983E7CE-7636-C043-80AF-98386AE67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8346" y="1784905"/>
            <a:ext cx="411481" cy="92583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385">
            <a:extLst>
              <a:ext uri="{FF2B5EF4-FFF2-40B4-BE49-F238E27FC236}">
                <a16:creationId xmlns:a16="http://schemas.microsoft.com/office/drawing/2014/main" id="{D9A8F962-9319-0A45-8EB7-CF12E8E7A874}"/>
              </a:ext>
            </a:extLst>
          </p:cNvPr>
          <p:cNvSpPr txBox="1"/>
          <p:nvPr/>
        </p:nvSpPr>
        <p:spPr>
          <a:xfrm>
            <a:off x="5998649" y="4205333"/>
            <a:ext cx="2918563" cy="609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/>
          <a:p>
            <a:pPr defTabSz="525780">
              <a:defRPr sz="1400">
                <a:solidFill>
                  <a:srgbClr val="00CAFF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lang="en-US" sz="1680" dirty="0">
                <a:solidFill>
                  <a:srgbClr val="00CAFF"/>
                </a:solidFill>
                <a:ea typeface="Amazon Ember"/>
                <a:cs typeface="Amazon Ember"/>
                <a:sym typeface="Amazon Ember"/>
              </a:rPr>
              <a:t>Natural Language Understanding (NLU)</a:t>
            </a:r>
            <a:endParaRPr sz="1680" dirty="0">
              <a:solidFill>
                <a:srgbClr val="00CAFF"/>
              </a:solidFill>
              <a:ea typeface="Amazon Ember"/>
              <a:cs typeface="Amazon Ember"/>
              <a:sym typeface="Amazon Ember"/>
            </a:endParaRPr>
          </a:p>
        </p:txBody>
      </p:sp>
      <p:sp>
        <p:nvSpPr>
          <p:cNvPr id="84" name="Shape 385">
            <a:extLst>
              <a:ext uri="{FF2B5EF4-FFF2-40B4-BE49-F238E27FC236}">
                <a16:creationId xmlns:a16="http://schemas.microsoft.com/office/drawing/2014/main" id="{72ECD819-807A-3849-98EA-525B89B56042}"/>
              </a:ext>
            </a:extLst>
          </p:cNvPr>
          <p:cNvSpPr txBox="1"/>
          <p:nvPr/>
        </p:nvSpPr>
        <p:spPr>
          <a:xfrm>
            <a:off x="5978192" y="4932940"/>
            <a:ext cx="2918563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/>
          <a:p>
            <a:pPr defTabSz="525780">
              <a:defRPr sz="1400">
                <a:solidFill>
                  <a:srgbClr val="00CAFF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lang="en-US" sz="1680" dirty="0">
                <a:solidFill>
                  <a:srgbClr val="00CAFF"/>
                </a:solidFill>
                <a:ea typeface="Amazon Ember"/>
                <a:cs typeface="Amazon Ember"/>
                <a:sym typeface="Amazon Ember"/>
              </a:rPr>
              <a:t>Text To Speech</a:t>
            </a:r>
            <a:endParaRPr sz="1680" dirty="0">
              <a:solidFill>
                <a:srgbClr val="00CAFF"/>
              </a:solidFill>
              <a:ea typeface="Amazon Ember"/>
              <a:cs typeface="Amazon Ember"/>
              <a:sym typeface="Amazon Ember"/>
            </a:endParaRPr>
          </a:p>
        </p:txBody>
      </p:sp>
      <p:sp>
        <p:nvSpPr>
          <p:cNvPr id="85" name="Title 2">
            <a:extLst>
              <a:ext uri="{FF2B5EF4-FFF2-40B4-BE49-F238E27FC236}">
                <a16:creationId xmlns:a16="http://schemas.microsoft.com/office/drawing/2014/main" id="{852516AD-E89D-0849-8C37-A36879A60084}"/>
              </a:ext>
            </a:extLst>
          </p:cNvPr>
          <p:cNvSpPr txBox="1">
            <a:spLocks/>
          </p:cNvSpPr>
          <p:nvPr/>
        </p:nvSpPr>
        <p:spPr>
          <a:xfrm>
            <a:off x="538863" y="183898"/>
            <a:ext cx="13128486" cy="1371600"/>
          </a:xfrm>
          <a:prstGeom prst="rect">
            <a:avLst/>
          </a:prstGeom>
        </p:spPr>
        <p:txBody>
          <a:bodyPr/>
          <a:lstStyle>
            <a:lvl1pPr algn="l" defTabSz="731520" rtl="0" eaLnBrk="1" latinLnBrk="0" hangingPunct="1">
              <a:spcBef>
                <a:spcPct val="0"/>
              </a:spcBef>
              <a:buNone/>
              <a:defRPr sz="384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pt-BR" sz="4000" dirty="0" err="1">
                <a:solidFill>
                  <a:srgbClr val="FF99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Nexa" charset="0"/>
              </a:rPr>
              <a:t>Skill</a:t>
            </a:r>
            <a:r>
              <a:rPr lang="pt-BR" sz="4000" dirty="0">
                <a:solidFill>
                  <a:srgbClr val="FF99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Nexa" charset="0"/>
              </a:rPr>
              <a:t> </a:t>
            </a:r>
            <a:r>
              <a:rPr lang="pt-BR" sz="4000" dirty="0" err="1">
                <a:solidFill>
                  <a:srgbClr val="FF99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Nexa" charset="0"/>
              </a:rPr>
              <a:t>Alexa</a:t>
            </a:r>
            <a:r>
              <a:rPr lang="pt-BR" sz="4000" dirty="0">
                <a:solidFill>
                  <a:srgbClr val="FF9900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Nexa" charset="0"/>
              </a:rPr>
              <a:t>: </a:t>
            </a:r>
            <a:r>
              <a:rPr lang="pt-BR" sz="4000" dirty="0">
                <a:solidFill>
                  <a:schemeClr val="tx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Nexa" charset="0"/>
              </a:rPr>
              <a:t>Processamento de Sinais</a:t>
            </a:r>
          </a:p>
          <a:p>
            <a:endParaRPr lang="pt-BR" sz="4000" dirty="0">
              <a:solidFill>
                <a:srgbClr val="FFFFFF"/>
              </a:solidFill>
              <a:latin typeface="Amazon Ember" panose="02000000000000000000" pitchFamily="2" charset="0"/>
              <a:ea typeface="Amazon Ember" panose="02000000000000000000" pitchFamily="2" charset="0"/>
              <a:cs typeface="Nexa" charset="0"/>
            </a:endParaRPr>
          </a:p>
        </p:txBody>
      </p:sp>
      <p:sp>
        <p:nvSpPr>
          <p:cNvPr id="42" name="Shape 396">
            <a:extLst>
              <a:ext uri="{FF2B5EF4-FFF2-40B4-BE49-F238E27FC236}">
                <a16:creationId xmlns:a16="http://schemas.microsoft.com/office/drawing/2014/main" id="{6BF1065F-E3E5-FE45-A877-43F1068EA15B}"/>
              </a:ext>
            </a:extLst>
          </p:cNvPr>
          <p:cNvSpPr txBox="1"/>
          <p:nvPr/>
        </p:nvSpPr>
        <p:spPr>
          <a:xfrm>
            <a:off x="9884083" y="3657595"/>
            <a:ext cx="2139660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>
            <a:lvl1pPr algn="l">
              <a:defRPr sz="1600">
                <a:solidFill>
                  <a:srgbClr val="D9D9D9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marL="0" marR="0" lvl="0" indent="0" algn="ctr" defTabSz="52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80" b="1" i="0" u="none" strike="noStrike" kern="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mazon Ember"/>
                <a:ea typeface="Amazon Ember"/>
                <a:cs typeface="Amazon Ember"/>
                <a:sym typeface="Amazon Ember"/>
              </a:rPr>
              <a:t>Requisição</a:t>
            </a:r>
            <a:endParaRPr kumimoji="0" sz="1680" b="1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mazon Ember"/>
              <a:ea typeface="Amazon Ember"/>
              <a:cs typeface="Amazon Ember"/>
              <a:sym typeface="Amazon Ember"/>
            </a:endParaRPr>
          </a:p>
        </p:txBody>
      </p:sp>
      <p:sp>
        <p:nvSpPr>
          <p:cNvPr id="43" name="Shape 397">
            <a:extLst>
              <a:ext uri="{FF2B5EF4-FFF2-40B4-BE49-F238E27FC236}">
                <a16:creationId xmlns:a16="http://schemas.microsoft.com/office/drawing/2014/main" id="{B9CC3BE5-CA0C-FF4F-9045-CACF991A30E4}"/>
              </a:ext>
            </a:extLst>
          </p:cNvPr>
          <p:cNvSpPr txBox="1"/>
          <p:nvPr/>
        </p:nvSpPr>
        <p:spPr>
          <a:xfrm>
            <a:off x="10408860" y="4428583"/>
            <a:ext cx="1144865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20" tIns="45720" rIns="45720" bIns="45720">
            <a:spAutoFit/>
          </a:bodyPr>
          <a:lstStyle>
            <a:lvl1pPr>
              <a:defRPr sz="1600">
                <a:solidFill>
                  <a:schemeClr val="accent5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marL="0" marR="0" lvl="0" indent="0" defTabSz="52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80" b="1" i="0" u="none" strike="noStrike" kern="0" cap="none" spc="0" normalizeH="0" baseline="0" noProof="0" dirty="0" err="1">
                <a:ln>
                  <a:noFill/>
                </a:ln>
                <a:solidFill>
                  <a:srgbClr val="00CAFF"/>
                </a:solidFill>
                <a:effectLst/>
                <a:uLnTx/>
                <a:uFillTx/>
                <a:latin typeface="Amazon Ember"/>
                <a:ea typeface="Amazon Ember"/>
                <a:cs typeface="Amazon Ember"/>
                <a:sym typeface="Amazon Ember"/>
              </a:rPr>
              <a:t>Resposta</a:t>
            </a:r>
            <a:endParaRPr kumimoji="0" sz="1680" b="1" i="0" u="none" strike="noStrike" kern="0" cap="none" spc="0" normalizeH="0" baseline="0" noProof="0" dirty="0">
              <a:ln>
                <a:noFill/>
              </a:ln>
              <a:solidFill>
                <a:srgbClr val="00CAFF"/>
              </a:solidFill>
              <a:effectLst/>
              <a:uLnTx/>
              <a:uFillTx/>
              <a:latin typeface="Amazon Ember"/>
              <a:ea typeface="Amazon Ember"/>
              <a:cs typeface="Amazon Ember"/>
              <a:sym typeface="Amazon Ember"/>
            </a:endParaRPr>
          </a:p>
        </p:txBody>
      </p:sp>
      <p:pic>
        <p:nvPicPr>
          <p:cNvPr id="44" name="Asset 19@2x.png" descr="Asset 19@2x.png">
            <a:extLst>
              <a:ext uri="{FF2B5EF4-FFF2-40B4-BE49-F238E27FC236}">
                <a16:creationId xmlns:a16="http://schemas.microsoft.com/office/drawing/2014/main" id="{0604F40E-42D1-DD4F-A458-997848BD80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9741138" y="4230479"/>
            <a:ext cx="2480311" cy="217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Asset 19@2x.png" descr="Asset 19@2x.png">
            <a:extLst>
              <a:ext uri="{FF2B5EF4-FFF2-40B4-BE49-F238E27FC236}">
                <a16:creationId xmlns:a16="http://schemas.microsoft.com/office/drawing/2014/main" id="{E7C041FF-D2E4-4844-A76B-9CE73490AC1A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9741138" y="4003970"/>
            <a:ext cx="2480311" cy="2171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B2867B79-01AA-764E-A6CA-0EB8D9326119}"/>
              </a:ext>
            </a:extLst>
          </p:cNvPr>
          <p:cNvGrpSpPr/>
          <p:nvPr/>
        </p:nvGrpSpPr>
        <p:grpSpPr>
          <a:xfrm>
            <a:off x="12577824" y="3714009"/>
            <a:ext cx="981513" cy="982648"/>
            <a:chOff x="0" y="0"/>
            <a:chExt cx="1090569" cy="1091830"/>
          </a:xfrm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77FC234E-66F3-F04C-8160-FFBEFF9CBC80}"/>
                </a:ext>
              </a:extLst>
            </p:cNvPr>
            <p:cNvSpPr/>
            <p:nvPr/>
          </p:nvSpPr>
          <p:spPr>
            <a:xfrm>
              <a:off x="972192" y="687586"/>
              <a:ext cx="118378" cy="11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87" name="Freeform 6">
              <a:extLst>
                <a:ext uri="{FF2B5EF4-FFF2-40B4-BE49-F238E27FC236}">
                  <a16:creationId xmlns:a16="http://schemas.microsoft.com/office/drawing/2014/main" id="{37C2D30E-FEE5-0B4C-87D1-C1A6732F0D5C}"/>
                </a:ext>
              </a:extLst>
            </p:cNvPr>
            <p:cNvSpPr/>
            <p:nvPr/>
          </p:nvSpPr>
          <p:spPr>
            <a:xfrm>
              <a:off x="663660" y="664918"/>
              <a:ext cx="426910" cy="142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491" y="8962"/>
                    <a:pt x="6117" y="0"/>
                    <a:pt x="10819" y="0"/>
                  </a:cubicBezTo>
                  <a:cubicBezTo>
                    <a:pt x="15521" y="0"/>
                    <a:pt x="20109" y="8962"/>
                    <a:pt x="21600" y="21600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88" name="Freeform 7">
              <a:extLst>
                <a:ext uri="{FF2B5EF4-FFF2-40B4-BE49-F238E27FC236}">
                  <a16:creationId xmlns:a16="http://schemas.microsoft.com/office/drawing/2014/main" id="{58D70D4D-C009-4A4F-8ED7-EBABCDFA8433}"/>
                </a:ext>
              </a:extLst>
            </p:cNvPr>
            <p:cNvSpPr/>
            <p:nvPr/>
          </p:nvSpPr>
          <p:spPr>
            <a:xfrm>
              <a:off x="663660" y="948264"/>
              <a:ext cx="119637" cy="119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89" name="Freeform 8">
              <a:extLst>
                <a:ext uri="{FF2B5EF4-FFF2-40B4-BE49-F238E27FC236}">
                  <a16:creationId xmlns:a16="http://schemas.microsoft.com/office/drawing/2014/main" id="{AC9A67D1-8446-FD45-93B4-BD3F37820BFC}"/>
                </a:ext>
              </a:extLst>
            </p:cNvPr>
            <p:cNvSpPr/>
            <p:nvPr/>
          </p:nvSpPr>
          <p:spPr>
            <a:xfrm>
              <a:off x="663660" y="948264"/>
              <a:ext cx="426910" cy="143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09" y="12571"/>
                    <a:pt x="15521" y="21600"/>
                    <a:pt x="10819" y="21600"/>
                  </a:cubicBezTo>
                  <a:cubicBezTo>
                    <a:pt x="6117" y="21600"/>
                    <a:pt x="1491" y="12571"/>
                    <a:pt x="0" y="0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0" name="Freeform 9">
              <a:extLst>
                <a:ext uri="{FF2B5EF4-FFF2-40B4-BE49-F238E27FC236}">
                  <a16:creationId xmlns:a16="http://schemas.microsoft.com/office/drawing/2014/main" id="{C4E91D65-41BF-D84F-8D56-4C85EC1961B7}"/>
                </a:ext>
              </a:extLst>
            </p:cNvPr>
            <p:cNvSpPr/>
            <p:nvPr/>
          </p:nvSpPr>
          <p:spPr>
            <a:xfrm flipH="1">
              <a:off x="137265" y="284605"/>
              <a:ext cx="2" cy="95710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1" name="Freeform 10">
              <a:extLst>
                <a:ext uri="{FF2B5EF4-FFF2-40B4-BE49-F238E27FC236}">
                  <a16:creationId xmlns:a16="http://schemas.microsoft.com/office/drawing/2014/main" id="{01ED5FFA-4C10-0948-9B59-E35633922774}"/>
                </a:ext>
              </a:extLst>
            </p:cNvPr>
            <p:cNvSpPr/>
            <p:nvPr/>
          </p:nvSpPr>
          <p:spPr>
            <a:xfrm>
              <a:off x="419351" y="284605"/>
              <a:ext cx="2" cy="95710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2" name="Freeform 11">
              <a:extLst>
                <a:ext uri="{FF2B5EF4-FFF2-40B4-BE49-F238E27FC236}">
                  <a16:creationId xmlns:a16="http://schemas.microsoft.com/office/drawing/2014/main" id="{19EC40F3-A001-7245-B450-784285E6DF6C}"/>
                </a:ext>
              </a:extLst>
            </p:cNvPr>
            <p:cNvSpPr/>
            <p:nvPr/>
          </p:nvSpPr>
          <p:spPr>
            <a:xfrm>
              <a:off x="328681" y="521356"/>
              <a:ext cx="2" cy="95710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5EE095BF-F6D5-CC4B-B669-268EFC49062E}"/>
                </a:ext>
              </a:extLst>
            </p:cNvPr>
            <p:cNvSpPr/>
            <p:nvPr/>
          </p:nvSpPr>
          <p:spPr>
            <a:xfrm>
              <a:off x="419351" y="521356"/>
              <a:ext cx="2" cy="95710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4" name="Freeform 13">
              <a:extLst>
                <a:ext uri="{FF2B5EF4-FFF2-40B4-BE49-F238E27FC236}">
                  <a16:creationId xmlns:a16="http://schemas.microsoft.com/office/drawing/2014/main" id="{3AD5FE32-54D9-7844-BFCC-4ADB92B9D88D}"/>
                </a:ext>
              </a:extLst>
            </p:cNvPr>
            <p:cNvSpPr/>
            <p:nvPr/>
          </p:nvSpPr>
          <p:spPr>
            <a:xfrm>
              <a:off x="238010" y="284605"/>
              <a:ext cx="94451" cy="95710"/>
            </a:xfrm>
            <a:prstGeom prst="rect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5" name="Freeform 14">
              <a:extLst>
                <a:ext uri="{FF2B5EF4-FFF2-40B4-BE49-F238E27FC236}">
                  <a16:creationId xmlns:a16="http://schemas.microsoft.com/office/drawing/2014/main" id="{2524B4DD-BA15-0143-B2CB-EF80B086BE79}"/>
                </a:ext>
              </a:extLst>
            </p:cNvPr>
            <p:cNvSpPr/>
            <p:nvPr/>
          </p:nvSpPr>
          <p:spPr>
            <a:xfrm>
              <a:off x="143561" y="521356"/>
              <a:ext cx="94451" cy="95710"/>
            </a:xfrm>
            <a:prstGeom prst="rect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6" name="Freeform 15">
              <a:extLst>
                <a:ext uri="{FF2B5EF4-FFF2-40B4-BE49-F238E27FC236}">
                  <a16:creationId xmlns:a16="http://schemas.microsoft.com/office/drawing/2014/main" id="{44F035FF-3F99-924E-8F91-4078A8908987}"/>
                </a:ext>
              </a:extLst>
            </p:cNvPr>
            <p:cNvSpPr/>
            <p:nvPr/>
          </p:nvSpPr>
          <p:spPr>
            <a:xfrm>
              <a:off x="332459" y="759367"/>
              <a:ext cx="94450" cy="94451"/>
            </a:xfrm>
            <a:prstGeom prst="rect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A540F1AF-6DE0-CE47-9845-A1B6C612BE45}"/>
                </a:ext>
              </a:extLst>
            </p:cNvPr>
            <p:cNvSpPr/>
            <p:nvPr/>
          </p:nvSpPr>
          <p:spPr>
            <a:xfrm flipH="1">
              <a:off x="137265" y="759367"/>
              <a:ext cx="2" cy="94451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8" name="Freeform 17">
              <a:extLst>
                <a:ext uri="{FF2B5EF4-FFF2-40B4-BE49-F238E27FC236}">
                  <a16:creationId xmlns:a16="http://schemas.microsoft.com/office/drawing/2014/main" id="{59C348BF-1EC9-D44E-AA34-D64F3122BF7E}"/>
                </a:ext>
              </a:extLst>
            </p:cNvPr>
            <p:cNvSpPr/>
            <p:nvPr/>
          </p:nvSpPr>
          <p:spPr>
            <a:xfrm>
              <a:off x="227936" y="759367"/>
              <a:ext cx="2" cy="94451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9" name="Freeform 18">
              <a:extLst>
                <a:ext uri="{FF2B5EF4-FFF2-40B4-BE49-F238E27FC236}">
                  <a16:creationId xmlns:a16="http://schemas.microsoft.com/office/drawing/2014/main" id="{891DF66D-92F9-D842-A12A-3566387D9FE9}"/>
                </a:ext>
              </a:extLst>
            </p:cNvPr>
            <p:cNvSpPr/>
            <p:nvPr/>
          </p:nvSpPr>
          <p:spPr>
            <a:xfrm>
              <a:off x="0" y="-1"/>
              <a:ext cx="759370" cy="996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97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4851" y="0"/>
                  </a:lnTo>
                  <a:lnTo>
                    <a:pt x="21600" y="5146"/>
                  </a:lnTo>
                  <a:lnTo>
                    <a:pt x="21600" y="9259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100" name="Freeform 19">
              <a:extLst>
                <a:ext uri="{FF2B5EF4-FFF2-40B4-BE49-F238E27FC236}">
                  <a16:creationId xmlns:a16="http://schemas.microsoft.com/office/drawing/2014/main" id="{72FDA6D5-DEC0-EF46-A0B5-D5CCDA840323}"/>
                </a:ext>
              </a:extLst>
            </p:cNvPr>
            <p:cNvSpPr/>
            <p:nvPr/>
          </p:nvSpPr>
          <p:spPr>
            <a:xfrm>
              <a:off x="522615" y="-1"/>
              <a:ext cx="236755" cy="238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</p:grpSp>
      <p:sp>
        <p:nvSpPr>
          <p:cNvPr id="101" name="Shape 398">
            <a:extLst>
              <a:ext uri="{FF2B5EF4-FFF2-40B4-BE49-F238E27FC236}">
                <a16:creationId xmlns:a16="http://schemas.microsoft.com/office/drawing/2014/main" id="{F9610B55-BE20-524B-BCEF-F9F9671E0D44}"/>
              </a:ext>
            </a:extLst>
          </p:cNvPr>
          <p:cNvSpPr txBox="1"/>
          <p:nvPr/>
        </p:nvSpPr>
        <p:spPr>
          <a:xfrm>
            <a:off x="12510779" y="4737454"/>
            <a:ext cx="888922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20" tIns="45720" rIns="45720" bIns="45720">
            <a:spAutoFit/>
          </a:bodyPr>
          <a:lstStyle/>
          <a:p>
            <a:pPr defTabSz="525780">
              <a:defRPr sz="1600">
                <a:solidFill>
                  <a:srgbClr val="D9D9D9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lang="en-US" sz="1680" b="1" dirty="0" err="1">
                <a:solidFill>
                  <a:srgbClr val="D9D9D9"/>
                </a:solidFill>
                <a:ea typeface="Amazon Ember"/>
                <a:cs typeface="Amazon Ember"/>
                <a:sym typeface="Amazon Ember"/>
              </a:rPr>
              <a:t>Serviço</a:t>
            </a:r>
            <a:endParaRPr sz="1680" b="1" dirty="0">
              <a:solidFill>
                <a:srgbClr val="D9D9D9"/>
              </a:solidFill>
              <a:ea typeface="Amazon Ember"/>
              <a:cs typeface="Amazon Ember"/>
              <a:sym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1736936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BB161B3-8824-F549-9E5B-F838F0C57C8B}"/>
              </a:ext>
            </a:extLst>
          </p:cNvPr>
          <p:cNvSpPr/>
          <p:nvPr/>
        </p:nvSpPr>
        <p:spPr>
          <a:xfrm>
            <a:off x="963051" y="1358419"/>
            <a:ext cx="11438314" cy="28597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7" name="Asset 18@2x.png" descr="Asset 18@2x.png">
            <a:extLst>
              <a:ext uri="{FF2B5EF4-FFF2-40B4-BE49-F238E27FC236}">
                <a16:creationId xmlns:a16="http://schemas.microsoft.com/office/drawing/2014/main" id="{EFF139E5-CB9E-9446-BD86-0423CADD3C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733"/>
          </a:blip>
          <a:stretch>
            <a:fillRect/>
          </a:stretch>
        </p:blipFill>
        <p:spPr>
          <a:xfrm>
            <a:off x="4792703" y="2557454"/>
            <a:ext cx="4900979" cy="3129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icture 73" descr="Picture 73">
            <a:extLst>
              <a:ext uri="{FF2B5EF4-FFF2-40B4-BE49-F238E27FC236}">
                <a16:creationId xmlns:a16="http://schemas.microsoft.com/office/drawing/2014/main" id="{0783D0C8-C3A5-E945-B4D3-B8CE80AE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15" y="5244405"/>
            <a:ext cx="2409427" cy="339689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389">
            <a:extLst>
              <a:ext uri="{FF2B5EF4-FFF2-40B4-BE49-F238E27FC236}">
                <a16:creationId xmlns:a16="http://schemas.microsoft.com/office/drawing/2014/main" id="{46A315DC-D06E-0347-8D3D-7D00515D377F}"/>
              </a:ext>
            </a:extLst>
          </p:cNvPr>
          <p:cNvSpPr/>
          <p:nvPr/>
        </p:nvSpPr>
        <p:spPr>
          <a:xfrm rot="10800000" flipH="1">
            <a:off x="4808220" y="2014987"/>
            <a:ext cx="2649711" cy="50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413"/>
                </a:moveTo>
                <a:lnTo>
                  <a:pt x="21600" y="21600"/>
                </a:lnTo>
                <a:lnTo>
                  <a:pt x="21592" y="0"/>
                </a:lnTo>
              </a:path>
            </a:pathLst>
          </a:custGeom>
          <a:ln w="12700">
            <a:solidFill>
              <a:srgbClr val="A6A6A6"/>
            </a:solidFill>
            <a:prstDash val="dash"/>
            <a:miter lim="400000"/>
            <a:headEnd type="triangle"/>
            <a:tailEnd type="triangle"/>
          </a:ln>
        </p:spPr>
        <p:txBody>
          <a:bodyPr lIns="41146" tIns="41146" rIns="41146" bIns="41146" anchor="ctr"/>
          <a:lstStyle/>
          <a:p>
            <a:pPr defTabSz="548645">
              <a:defRPr sz="900">
                <a:solidFill>
                  <a:srgbClr val="000000"/>
                </a:solidFill>
              </a:defRPr>
            </a:pPr>
            <a:endParaRPr sz="810">
              <a:solidFill>
                <a:srgbClr val="0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 Light"/>
            </a:endParaRPr>
          </a:p>
        </p:txBody>
      </p:sp>
      <p:sp>
        <p:nvSpPr>
          <p:cNvPr id="66" name="Shape 390">
            <a:extLst>
              <a:ext uri="{FF2B5EF4-FFF2-40B4-BE49-F238E27FC236}">
                <a16:creationId xmlns:a16="http://schemas.microsoft.com/office/drawing/2014/main" id="{95F9E48E-6615-1B45-99D7-4B3B499B136C}"/>
              </a:ext>
            </a:extLst>
          </p:cNvPr>
          <p:cNvSpPr/>
          <p:nvPr/>
        </p:nvSpPr>
        <p:spPr>
          <a:xfrm rot="5400000" flipH="1">
            <a:off x="1472130" y="1932539"/>
            <a:ext cx="1474229" cy="1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60"/>
                </a:moveTo>
                <a:lnTo>
                  <a:pt x="21417" y="2160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A6A6A6"/>
            </a:solidFill>
            <a:prstDash val="dash"/>
            <a:miter lim="400000"/>
            <a:headEnd type="triangle"/>
            <a:tailEnd type="triangle"/>
          </a:ln>
        </p:spPr>
        <p:txBody>
          <a:bodyPr lIns="41146" tIns="41146" rIns="41146" bIns="41146" anchor="ctr"/>
          <a:lstStyle/>
          <a:p>
            <a:pPr defTabSz="548645">
              <a:defRPr sz="900">
                <a:solidFill>
                  <a:srgbClr val="000000"/>
                </a:solidFill>
              </a:defRPr>
            </a:pPr>
            <a:endParaRPr sz="810">
              <a:solidFill>
                <a:srgbClr val="0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 Light"/>
            </a:endParaRPr>
          </a:p>
        </p:txBody>
      </p:sp>
      <p:sp>
        <p:nvSpPr>
          <p:cNvPr id="67" name="Shape 392">
            <a:extLst>
              <a:ext uri="{FF2B5EF4-FFF2-40B4-BE49-F238E27FC236}">
                <a16:creationId xmlns:a16="http://schemas.microsoft.com/office/drawing/2014/main" id="{B927CCB2-BAA3-2247-82BD-7875C25BF7E4}"/>
              </a:ext>
            </a:extLst>
          </p:cNvPr>
          <p:cNvSpPr/>
          <p:nvPr/>
        </p:nvSpPr>
        <p:spPr>
          <a:xfrm>
            <a:off x="5428674" y="5776201"/>
            <a:ext cx="2029258" cy="653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73"/>
                </a:moveTo>
                <a:lnTo>
                  <a:pt x="21600" y="21600"/>
                </a:lnTo>
                <a:lnTo>
                  <a:pt x="21594" y="0"/>
                </a:lnTo>
              </a:path>
            </a:pathLst>
          </a:custGeom>
          <a:ln w="12700">
            <a:solidFill>
              <a:srgbClr val="A6A6A6"/>
            </a:solidFill>
            <a:prstDash val="dash"/>
            <a:miter lim="400000"/>
            <a:headEnd type="triangle"/>
            <a:tailEnd type="triangle"/>
          </a:ln>
        </p:spPr>
        <p:txBody>
          <a:bodyPr lIns="41146" tIns="41146" rIns="41146" bIns="41146" anchor="ctr"/>
          <a:lstStyle/>
          <a:p>
            <a:pPr defTabSz="548645">
              <a:defRPr sz="900">
                <a:solidFill>
                  <a:srgbClr val="000000"/>
                </a:solidFill>
              </a:defRPr>
            </a:pPr>
            <a:endParaRPr sz="810">
              <a:solidFill>
                <a:srgbClr val="0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 Light"/>
            </a:endParaRPr>
          </a:p>
        </p:txBody>
      </p:sp>
      <p:sp>
        <p:nvSpPr>
          <p:cNvPr id="68" name="Shape 393">
            <a:extLst>
              <a:ext uri="{FF2B5EF4-FFF2-40B4-BE49-F238E27FC236}">
                <a16:creationId xmlns:a16="http://schemas.microsoft.com/office/drawing/2014/main" id="{69DC4015-5F83-DC43-A6DD-58AC43BB47D7}"/>
              </a:ext>
            </a:extLst>
          </p:cNvPr>
          <p:cNvSpPr/>
          <p:nvPr/>
        </p:nvSpPr>
        <p:spPr>
          <a:xfrm rot="5400000">
            <a:off x="1620646" y="4830343"/>
            <a:ext cx="1306496" cy="1887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71"/>
                </a:moveTo>
                <a:lnTo>
                  <a:pt x="21370" y="2160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A6A6A6"/>
            </a:solidFill>
            <a:prstDash val="dash"/>
            <a:miter lim="400000"/>
            <a:headEnd type="triangle"/>
            <a:tailEnd type="triangle"/>
          </a:ln>
        </p:spPr>
        <p:txBody>
          <a:bodyPr lIns="41146" tIns="41146" rIns="41146" bIns="41146" anchor="ctr"/>
          <a:lstStyle/>
          <a:p>
            <a:pPr defTabSz="548645">
              <a:defRPr sz="900">
                <a:solidFill>
                  <a:srgbClr val="000000"/>
                </a:solidFill>
              </a:defRPr>
            </a:pPr>
            <a:endParaRPr sz="810">
              <a:solidFill>
                <a:srgbClr val="0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 Light"/>
            </a:endParaRPr>
          </a:p>
        </p:txBody>
      </p:sp>
      <p:sp>
        <p:nvSpPr>
          <p:cNvPr id="70" name="Shape 385">
            <a:extLst>
              <a:ext uri="{FF2B5EF4-FFF2-40B4-BE49-F238E27FC236}">
                <a16:creationId xmlns:a16="http://schemas.microsoft.com/office/drawing/2014/main" id="{D6632C53-CC51-014D-90A0-862D9F8A3579}"/>
              </a:ext>
            </a:extLst>
          </p:cNvPr>
          <p:cNvSpPr txBox="1"/>
          <p:nvPr/>
        </p:nvSpPr>
        <p:spPr>
          <a:xfrm>
            <a:off x="5963347" y="3728995"/>
            <a:ext cx="2918563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/>
          <a:p>
            <a:pPr defTabSz="525780">
              <a:defRPr sz="1400">
                <a:solidFill>
                  <a:srgbClr val="00CAFF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lang="en-US" sz="1680" dirty="0">
                <a:solidFill>
                  <a:srgbClr val="00CA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/>
              </a:rPr>
              <a:t>Machine Learning</a:t>
            </a:r>
            <a:endParaRPr sz="1680" dirty="0">
              <a:solidFill>
                <a:srgbClr val="00CA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"/>
            </a:endParaRPr>
          </a:p>
        </p:txBody>
      </p:sp>
      <p:sp>
        <p:nvSpPr>
          <p:cNvPr id="71" name="Shape 394">
            <a:extLst>
              <a:ext uri="{FF2B5EF4-FFF2-40B4-BE49-F238E27FC236}">
                <a16:creationId xmlns:a16="http://schemas.microsoft.com/office/drawing/2014/main" id="{708A38BC-1D28-064D-8230-C2B18C72D519}"/>
              </a:ext>
            </a:extLst>
          </p:cNvPr>
          <p:cNvSpPr txBox="1"/>
          <p:nvPr/>
        </p:nvSpPr>
        <p:spPr>
          <a:xfrm>
            <a:off x="6517057" y="3076695"/>
            <a:ext cx="1881746" cy="609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20" tIns="45720" rIns="45720" bIns="45720">
            <a:spAutoFit/>
          </a:bodyPr>
          <a:lstStyle/>
          <a:p>
            <a:pPr algn="ctr" defTabSz="525780">
              <a:defRPr sz="1400">
                <a:solidFill>
                  <a:srgbClr val="00CAFF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lang="en-US" sz="1680" dirty="0" err="1">
                <a:solidFill>
                  <a:srgbClr val="00CA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/>
              </a:rPr>
              <a:t>Reconhecimento</a:t>
            </a:r>
            <a:r>
              <a:rPr lang="en-US" sz="1680" dirty="0">
                <a:solidFill>
                  <a:srgbClr val="00CA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/>
              </a:rPr>
              <a:t> de </a:t>
            </a:r>
            <a:r>
              <a:rPr lang="en-US" sz="1680" dirty="0" err="1">
                <a:solidFill>
                  <a:srgbClr val="00CA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/>
              </a:rPr>
              <a:t>Fala</a:t>
            </a:r>
            <a:endParaRPr sz="1680" dirty="0">
              <a:solidFill>
                <a:srgbClr val="00CA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"/>
            </a:endParaRPr>
          </a:p>
        </p:txBody>
      </p:sp>
      <p:sp>
        <p:nvSpPr>
          <p:cNvPr id="72" name="Shape 388">
            <a:extLst>
              <a:ext uri="{FF2B5EF4-FFF2-40B4-BE49-F238E27FC236}">
                <a16:creationId xmlns:a16="http://schemas.microsoft.com/office/drawing/2014/main" id="{596CCB5D-D45A-2A46-8761-83697A622F6B}"/>
              </a:ext>
            </a:extLst>
          </p:cNvPr>
          <p:cNvSpPr txBox="1"/>
          <p:nvPr/>
        </p:nvSpPr>
        <p:spPr>
          <a:xfrm>
            <a:off x="3867099" y="1859200"/>
            <a:ext cx="2010896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>
            <a:lvl1pPr algn="l">
              <a:defRPr sz="1600">
                <a:solidFill>
                  <a:srgbClr val="D9D9D9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marL="0" marR="0" lvl="0" indent="0" algn="l" defTabSz="52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80" b="1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/>
              </a:rPr>
              <a:t>Audio</a:t>
            </a:r>
            <a:endParaRPr kumimoji="0" sz="1680" b="1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"/>
            </a:endParaRPr>
          </a:p>
        </p:txBody>
      </p:sp>
      <p:sp>
        <p:nvSpPr>
          <p:cNvPr id="73" name="Shape 391">
            <a:extLst>
              <a:ext uri="{FF2B5EF4-FFF2-40B4-BE49-F238E27FC236}">
                <a16:creationId xmlns:a16="http://schemas.microsoft.com/office/drawing/2014/main" id="{BC057C0D-6C08-804C-B006-12FB002DB759}"/>
              </a:ext>
            </a:extLst>
          </p:cNvPr>
          <p:cNvSpPr txBox="1"/>
          <p:nvPr/>
        </p:nvSpPr>
        <p:spPr>
          <a:xfrm>
            <a:off x="3903848" y="6226300"/>
            <a:ext cx="2029258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>
            <a:lvl1pPr algn="l">
              <a:defRPr sz="1600">
                <a:solidFill>
                  <a:srgbClr val="D9D9D9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marL="0" marR="0" lvl="0" indent="0" algn="ctr" defTabSz="52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80" b="1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/>
              </a:rPr>
              <a:t>Visual</a:t>
            </a:r>
            <a:endParaRPr kumimoji="0" sz="1680" b="1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"/>
            </a:endParaRPr>
          </a:p>
        </p:txBody>
      </p:sp>
      <p:sp>
        <p:nvSpPr>
          <p:cNvPr id="74" name="Shape 399">
            <a:extLst>
              <a:ext uri="{FF2B5EF4-FFF2-40B4-BE49-F238E27FC236}">
                <a16:creationId xmlns:a16="http://schemas.microsoft.com/office/drawing/2014/main" id="{B421B216-4B7C-4D4B-ACE1-DE33911C410E}"/>
              </a:ext>
            </a:extLst>
          </p:cNvPr>
          <p:cNvSpPr txBox="1"/>
          <p:nvPr/>
        </p:nvSpPr>
        <p:spPr>
          <a:xfrm>
            <a:off x="1035422" y="4757508"/>
            <a:ext cx="1402655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/>
          <a:p>
            <a:pPr defTabSz="525780">
              <a:defRPr sz="1600">
                <a:solidFill>
                  <a:srgbClr val="D9D9D9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endParaRPr sz="1680" b="1" dirty="0">
              <a:solidFill>
                <a:srgbClr val="D9D9D9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"/>
            </a:endParaRPr>
          </a:p>
        </p:txBody>
      </p:sp>
      <p:pic>
        <p:nvPicPr>
          <p:cNvPr id="79" name="Asset 22@2x.png" descr="Asset 22@2x.png">
            <a:extLst>
              <a:ext uri="{FF2B5EF4-FFF2-40B4-BE49-F238E27FC236}">
                <a16:creationId xmlns:a16="http://schemas.microsoft.com/office/drawing/2014/main" id="{870F78CF-6644-8048-A143-CEFA3D45C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875" y="5933102"/>
            <a:ext cx="971551" cy="937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Asset 23@2x.png" descr="Asset 23@2x.png">
            <a:extLst>
              <a:ext uri="{FF2B5EF4-FFF2-40B4-BE49-F238E27FC236}">
                <a16:creationId xmlns:a16="http://schemas.microsoft.com/office/drawing/2014/main" id="{378ADD10-F639-A841-A068-01CC6B77E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902" y="3933299"/>
            <a:ext cx="1062991" cy="742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Asset 24@2x.png" descr="Asset 24@2x.png">
            <a:extLst>
              <a:ext uri="{FF2B5EF4-FFF2-40B4-BE49-F238E27FC236}">
                <a16:creationId xmlns:a16="http://schemas.microsoft.com/office/drawing/2014/main" id="{9983E7CE-7636-C043-80AF-98386AE67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8346" y="1784905"/>
            <a:ext cx="411481" cy="92583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385">
            <a:extLst>
              <a:ext uri="{FF2B5EF4-FFF2-40B4-BE49-F238E27FC236}">
                <a16:creationId xmlns:a16="http://schemas.microsoft.com/office/drawing/2014/main" id="{D9A8F962-9319-0A45-8EB7-CF12E8E7A874}"/>
              </a:ext>
            </a:extLst>
          </p:cNvPr>
          <p:cNvSpPr txBox="1"/>
          <p:nvPr/>
        </p:nvSpPr>
        <p:spPr>
          <a:xfrm>
            <a:off x="5998649" y="4205333"/>
            <a:ext cx="2918563" cy="609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/>
          <a:p>
            <a:pPr defTabSz="525780">
              <a:defRPr sz="1400">
                <a:solidFill>
                  <a:srgbClr val="00CAFF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lang="en-US" sz="1680" dirty="0">
                <a:solidFill>
                  <a:srgbClr val="00CA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/>
              </a:rPr>
              <a:t>Natural Language Understanding (NLU)</a:t>
            </a:r>
            <a:endParaRPr sz="1680" dirty="0">
              <a:solidFill>
                <a:srgbClr val="00CA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"/>
            </a:endParaRPr>
          </a:p>
        </p:txBody>
      </p:sp>
      <p:sp>
        <p:nvSpPr>
          <p:cNvPr id="84" name="Shape 385">
            <a:extLst>
              <a:ext uri="{FF2B5EF4-FFF2-40B4-BE49-F238E27FC236}">
                <a16:creationId xmlns:a16="http://schemas.microsoft.com/office/drawing/2014/main" id="{72ECD819-807A-3849-98EA-525B89B56042}"/>
              </a:ext>
            </a:extLst>
          </p:cNvPr>
          <p:cNvSpPr txBox="1"/>
          <p:nvPr/>
        </p:nvSpPr>
        <p:spPr>
          <a:xfrm>
            <a:off x="5978192" y="4932940"/>
            <a:ext cx="2918563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/>
          <a:p>
            <a:pPr defTabSz="525780">
              <a:defRPr sz="1400">
                <a:solidFill>
                  <a:srgbClr val="00CAFF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lang="en-US" sz="1680" dirty="0">
                <a:solidFill>
                  <a:srgbClr val="00CA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/>
              </a:rPr>
              <a:t>Text To Speech</a:t>
            </a:r>
            <a:endParaRPr sz="1680" dirty="0">
              <a:solidFill>
                <a:srgbClr val="00CA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"/>
            </a:endParaRPr>
          </a:p>
        </p:txBody>
      </p:sp>
      <p:sp>
        <p:nvSpPr>
          <p:cNvPr id="85" name="Title 2">
            <a:extLst>
              <a:ext uri="{FF2B5EF4-FFF2-40B4-BE49-F238E27FC236}">
                <a16:creationId xmlns:a16="http://schemas.microsoft.com/office/drawing/2014/main" id="{852516AD-E89D-0849-8C37-A36879A60084}"/>
              </a:ext>
            </a:extLst>
          </p:cNvPr>
          <p:cNvSpPr txBox="1">
            <a:spLocks/>
          </p:cNvSpPr>
          <p:nvPr/>
        </p:nvSpPr>
        <p:spPr>
          <a:xfrm>
            <a:off x="538863" y="183898"/>
            <a:ext cx="13128486" cy="1371600"/>
          </a:xfrm>
          <a:prstGeom prst="rect">
            <a:avLst/>
          </a:prstGeom>
        </p:spPr>
        <p:txBody>
          <a:bodyPr/>
          <a:lstStyle>
            <a:lvl1pPr algn="l" defTabSz="731520" rtl="0" eaLnBrk="1" latinLnBrk="0" hangingPunct="1">
              <a:spcBef>
                <a:spcPct val="0"/>
              </a:spcBef>
              <a:buNone/>
              <a:defRPr sz="384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pt-BR" sz="4000" dirty="0" err="1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</a:t>
            </a:r>
            <a:r>
              <a:rPr lang="pt-BR" sz="4000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pt-BR" sz="4000" dirty="0" err="1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Alexa</a:t>
            </a:r>
            <a:r>
              <a:rPr lang="pt-BR" sz="4000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 </a:t>
            </a:r>
            <a:r>
              <a:rPr lang="pt-BR" sz="4000" dirty="0" err="1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Utterances</a:t>
            </a:r>
            <a:r>
              <a:rPr lang="pt-BR" sz="40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pt-BR" sz="4000" dirty="0" err="1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Into</a:t>
            </a:r>
            <a:r>
              <a:rPr lang="pt-BR" sz="40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pt-BR" sz="4000" dirty="0" err="1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Intents</a:t>
            </a:r>
            <a:endParaRPr lang="pt-BR" sz="40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C2FFBF-3B4D-504E-B19C-30176CF07750}"/>
              </a:ext>
            </a:extLst>
          </p:cNvPr>
          <p:cNvSpPr txBox="1"/>
          <p:nvPr/>
        </p:nvSpPr>
        <p:spPr>
          <a:xfrm>
            <a:off x="2819593" y="2990704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Utterances</a:t>
            </a:r>
          </a:p>
        </p:txBody>
      </p:sp>
      <p:sp>
        <p:nvSpPr>
          <p:cNvPr id="42" name="Shape 396">
            <a:extLst>
              <a:ext uri="{FF2B5EF4-FFF2-40B4-BE49-F238E27FC236}">
                <a16:creationId xmlns:a16="http://schemas.microsoft.com/office/drawing/2014/main" id="{B335B417-BE28-7545-A944-B04E111A1558}"/>
              </a:ext>
            </a:extLst>
          </p:cNvPr>
          <p:cNvSpPr txBox="1"/>
          <p:nvPr/>
        </p:nvSpPr>
        <p:spPr>
          <a:xfrm>
            <a:off x="9884083" y="3095886"/>
            <a:ext cx="2139660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>
            <a:lvl1pPr algn="l">
              <a:defRPr sz="1600">
                <a:solidFill>
                  <a:srgbClr val="D9D9D9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marL="0" marR="0" lvl="0" indent="0" algn="ctr" defTabSz="52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80" b="1" i="0" u="none" strike="noStrike" kern="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/>
              </a:rPr>
              <a:t>Requisição</a:t>
            </a:r>
            <a:endParaRPr kumimoji="0" sz="1680" b="1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"/>
            </a:endParaRPr>
          </a:p>
        </p:txBody>
      </p:sp>
      <p:sp>
        <p:nvSpPr>
          <p:cNvPr id="43" name="Shape 397">
            <a:extLst>
              <a:ext uri="{FF2B5EF4-FFF2-40B4-BE49-F238E27FC236}">
                <a16:creationId xmlns:a16="http://schemas.microsoft.com/office/drawing/2014/main" id="{7FDA5814-51B2-C046-B791-D618297C249C}"/>
              </a:ext>
            </a:extLst>
          </p:cNvPr>
          <p:cNvSpPr txBox="1"/>
          <p:nvPr/>
        </p:nvSpPr>
        <p:spPr>
          <a:xfrm>
            <a:off x="10408860" y="4428583"/>
            <a:ext cx="1144865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20" tIns="45720" rIns="45720" bIns="45720">
            <a:spAutoFit/>
          </a:bodyPr>
          <a:lstStyle>
            <a:lvl1pPr>
              <a:defRPr sz="1600">
                <a:solidFill>
                  <a:schemeClr val="accent5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marL="0" marR="0" lvl="0" indent="0" defTabSz="52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80" b="1" i="0" u="none" strike="noStrike" kern="0" cap="none" spc="0" normalizeH="0" baseline="0" noProof="0" dirty="0" err="1">
                <a:ln>
                  <a:noFill/>
                </a:ln>
                <a:solidFill>
                  <a:srgbClr val="00CAFF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/>
              </a:rPr>
              <a:t>Resposta</a:t>
            </a:r>
            <a:endParaRPr kumimoji="0" sz="1680" b="1" i="0" u="none" strike="noStrike" kern="0" cap="none" spc="0" normalizeH="0" baseline="0" noProof="0" dirty="0">
              <a:ln>
                <a:noFill/>
              </a:ln>
              <a:solidFill>
                <a:srgbClr val="00CAFF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"/>
            </a:endParaRPr>
          </a:p>
        </p:txBody>
      </p:sp>
      <p:pic>
        <p:nvPicPr>
          <p:cNvPr id="44" name="Asset 19@2x.png" descr="Asset 19@2x.png">
            <a:extLst>
              <a:ext uri="{FF2B5EF4-FFF2-40B4-BE49-F238E27FC236}">
                <a16:creationId xmlns:a16="http://schemas.microsoft.com/office/drawing/2014/main" id="{2EA09A80-84E3-9F45-80C9-9B91DB906F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9741138" y="4230479"/>
            <a:ext cx="2480311" cy="217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Asset 19@2x.png" descr="Asset 19@2x.png">
            <a:extLst>
              <a:ext uri="{FF2B5EF4-FFF2-40B4-BE49-F238E27FC236}">
                <a16:creationId xmlns:a16="http://schemas.microsoft.com/office/drawing/2014/main" id="{C92DD53C-E221-3F44-B284-F34C540F8AC8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9741138" y="4003970"/>
            <a:ext cx="2480311" cy="217171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CFED0B6E-4229-034E-9532-FBDE0C513B9F}"/>
              </a:ext>
            </a:extLst>
          </p:cNvPr>
          <p:cNvSpPr txBox="1"/>
          <p:nvPr/>
        </p:nvSpPr>
        <p:spPr>
          <a:xfrm>
            <a:off x="10478462" y="3648779"/>
            <a:ext cx="95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800" b="1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Intents</a:t>
            </a:r>
            <a:endParaRPr lang="en-US" sz="18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86" name="Group 81">
            <a:extLst>
              <a:ext uri="{FF2B5EF4-FFF2-40B4-BE49-F238E27FC236}">
                <a16:creationId xmlns:a16="http://schemas.microsoft.com/office/drawing/2014/main" id="{9E2E8319-7779-904C-BB4C-6903027E21FC}"/>
              </a:ext>
            </a:extLst>
          </p:cNvPr>
          <p:cNvGrpSpPr/>
          <p:nvPr/>
        </p:nvGrpSpPr>
        <p:grpSpPr>
          <a:xfrm>
            <a:off x="12577824" y="3714009"/>
            <a:ext cx="981513" cy="982648"/>
            <a:chOff x="0" y="0"/>
            <a:chExt cx="1090569" cy="1091830"/>
          </a:xfrm>
        </p:grpSpPr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6145CE11-E5CF-DB4C-95AF-F0C77D242316}"/>
                </a:ext>
              </a:extLst>
            </p:cNvPr>
            <p:cNvSpPr/>
            <p:nvPr/>
          </p:nvSpPr>
          <p:spPr>
            <a:xfrm>
              <a:off x="972192" y="687586"/>
              <a:ext cx="118378" cy="11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3000EFCA-0909-6A45-9BAC-1B6313FD09F1}"/>
                </a:ext>
              </a:extLst>
            </p:cNvPr>
            <p:cNvSpPr/>
            <p:nvPr/>
          </p:nvSpPr>
          <p:spPr>
            <a:xfrm>
              <a:off x="663660" y="664918"/>
              <a:ext cx="426910" cy="142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491" y="8962"/>
                    <a:pt x="6117" y="0"/>
                    <a:pt x="10819" y="0"/>
                  </a:cubicBezTo>
                  <a:cubicBezTo>
                    <a:pt x="15521" y="0"/>
                    <a:pt x="20109" y="8962"/>
                    <a:pt x="21600" y="21600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89" name="Freeform 7">
              <a:extLst>
                <a:ext uri="{FF2B5EF4-FFF2-40B4-BE49-F238E27FC236}">
                  <a16:creationId xmlns:a16="http://schemas.microsoft.com/office/drawing/2014/main" id="{36A964D6-DBE0-D646-ABE9-9E86D74941DE}"/>
                </a:ext>
              </a:extLst>
            </p:cNvPr>
            <p:cNvSpPr/>
            <p:nvPr/>
          </p:nvSpPr>
          <p:spPr>
            <a:xfrm>
              <a:off x="663660" y="948264"/>
              <a:ext cx="119637" cy="119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0" name="Freeform 8">
              <a:extLst>
                <a:ext uri="{FF2B5EF4-FFF2-40B4-BE49-F238E27FC236}">
                  <a16:creationId xmlns:a16="http://schemas.microsoft.com/office/drawing/2014/main" id="{AEC59F14-A898-954B-BA41-F1C66740CE84}"/>
                </a:ext>
              </a:extLst>
            </p:cNvPr>
            <p:cNvSpPr/>
            <p:nvPr/>
          </p:nvSpPr>
          <p:spPr>
            <a:xfrm>
              <a:off x="663660" y="948264"/>
              <a:ext cx="426910" cy="143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09" y="12571"/>
                    <a:pt x="15521" y="21600"/>
                    <a:pt x="10819" y="21600"/>
                  </a:cubicBezTo>
                  <a:cubicBezTo>
                    <a:pt x="6117" y="21600"/>
                    <a:pt x="1491" y="12571"/>
                    <a:pt x="0" y="0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1" name="Freeform 9">
              <a:extLst>
                <a:ext uri="{FF2B5EF4-FFF2-40B4-BE49-F238E27FC236}">
                  <a16:creationId xmlns:a16="http://schemas.microsoft.com/office/drawing/2014/main" id="{3C48D3C5-1231-E74F-851D-BA95AB0BF9F9}"/>
                </a:ext>
              </a:extLst>
            </p:cNvPr>
            <p:cNvSpPr/>
            <p:nvPr/>
          </p:nvSpPr>
          <p:spPr>
            <a:xfrm flipH="1">
              <a:off x="137265" y="284605"/>
              <a:ext cx="2" cy="95710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72A8C5D3-1A07-FD4A-B71A-060DD2018591}"/>
                </a:ext>
              </a:extLst>
            </p:cNvPr>
            <p:cNvSpPr/>
            <p:nvPr/>
          </p:nvSpPr>
          <p:spPr>
            <a:xfrm>
              <a:off x="419351" y="284605"/>
              <a:ext cx="2" cy="95710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581A5757-A1E2-DD49-8D0F-27E43F3366D0}"/>
                </a:ext>
              </a:extLst>
            </p:cNvPr>
            <p:cNvSpPr/>
            <p:nvPr/>
          </p:nvSpPr>
          <p:spPr>
            <a:xfrm>
              <a:off x="328681" y="521356"/>
              <a:ext cx="2" cy="95710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7CB746CF-EBF3-CE46-818B-311705AA7490}"/>
                </a:ext>
              </a:extLst>
            </p:cNvPr>
            <p:cNvSpPr/>
            <p:nvPr/>
          </p:nvSpPr>
          <p:spPr>
            <a:xfrm>
              <a:off x="419351" y="521356"/>
              <a:ext cx="2" cy="95710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E5AB84C8-A64F-D940-A9CF-79D842643B79}"/>
                </a:ext>
              </a:extLst>
            </p:cNvPr>
            <p:cNvSpPr/>
            <p:nvPr/>
          </p:nvSpPr>
          <p:spPr>
            <a:xfrm>
              <a:off x="238010" y="284605"/>
              <a:ext cx="94451" cy="95710"/>
            </a:xfrm>
            <a:prstGeom prst="rect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C91DEDE2-02AB-8C42-B168-4DD42CE68624}"/>
                </a:ext>
              </a:extLst>
            </p:cNvPr>
            <p:cNvSpPr/>
            <p:nvPr/>
          </p:nvSpPr>
          <p:spPr>
            <a:xfrm>
              <a:off x="143561" y="521356"/>
              <a:ext cx="94451" cy="95710"/>
            </a:xfrm>
            <a:prstGeom prst="rect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F6721A2F-2C7A-F446-A882-A97AC80966BE}"/>
                </a:ext>
              </a:extLst>
            </p:cNvPr>
            <p:cNvSpPr/>
            <p:nvPr/>
          </p:nvSpPr>
          <p:spPr>
            <a:xfrm>
              <a:off x="332459" y="759367"/>
              <a:ext cx="94450" cy="94451"/>
            </a:xfrm>
            <a:prstGeom prst="rect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A89C5EC8-0103-3647-949B-17447B9E3587}"/>
                </a:ext>
              </a:extLst>
            </p:cNvPr>
            <p:cNvSpPr/>
            <p:nvPr/>
          </p:nvSpPr>
          <p:spPr>
            <a:xfrm flipH="1">
              <a:off x="137265" y="759367"/>
              <a:ext cx="2" cy="94451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23B43C5F-772B-DE43-9E05-46A9E0D139CC}"/>
                </a:ext>
              </a:extLst>
            </p:cNvPr>
            <p:cNvSpPr/>
            <p:nvPr/>
          </p:nvSpPr>
          <p:spPr>
            <a:xfrm>
              <a:off x="227936" y="759367"/>
              <a:ext cx="2" cy="94451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100" name="Freeform 18">
              <a:extLst>
                <a:ext uri="{FF2B5EF4-FFF2-40B4-BE49-F238E27FC236}">
                  <a16:creationId xmlns:a16="http://schemas.microsoft.com/office/drawing/2014/main" id="{0A49BAEC-65B9-F14D-90F9-D58B7EDEA0DD}"/>
                </a:ext>
              </a:extLst>
            </p:cNvPr>
            <p:cNvSpPr/>
            <p:nvPr/>
          </p:nvSpPr>
          <p:spPr>
            <a:xfrm>
              <a:off x="0" y="-1"/>
              <a:ext cx="759370" cy="996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97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4851" y="0"/>
                  </a:lnTo>
                  <a:lnTo>
                    <a:pt x="21600" y="5146"/>
                  </a:lnTo>
                  <a:lnTo>
                    <a:pt x="21600" y="9259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101" name="Freeform 19">
              <a:extLst>
                <a:ext uri="{FF2B5EF4-FFF2-40B4-BE49-F238E27FC236}">
                  <a16:creationId xmlns:a16="http://schemas.microsoft.com/office/drawing/2014/main" id="{31C87CB3-1EDA-9547-9B93-F79A64413762}"/>
                </a:ext>
              </a:extLst>
            </p:cNvPr>
            <p:cNvSpPr/>
            <p:nvPr/>
          </p:nvSpPr>
          <p:spPr>
            <a:xfrm>
              <a:off x="522615" y="-1"/>
              <a:ext cx="236755" cy="238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</p:grpSp>
      <p:sp>
        <p:nvSpPr>
          <p:cNvPr id="102" name="Shape 398">
            <a:extLst>
              <a:ext uri="{FF2B5EF4-FFF2-40B4-BE49-F238E27FC236}">
                <a16:creationId xmlns:a16="http://schemas.microsoft.com/office/drawing/2014/main" id="{A0AFE019-8CD7-E446-99A6-36D94BFFF71A}"/>
              </a:ext>
            </a:extLst>
          </p:cNvPr>
          <p:cNvSpPr txBox="1"/>
          <p:nvPr/>
        </p:nvSpPr>
        <p:spPr>
          <a:xfrm>
            <a:off x="12510779" y="4737454"/>
            <a:ext cx="888922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20" tIns="45720" rIns="45720" bIns="45720">
            <a:spAutoFit/>
          </a:bodyPr>
          <a:lstStyle/>
          <a:p>
            <a:pPr defTabSz="525780">
              <a:defRPr sz="1600">
                <a:solidFill>
                  <a:srgbClr val="D9D9D9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lang="en-US" sz="1680" b="1" dirty="0" err="1">
                <a:solidFill>
                  <a:srgbClr val="D9D9D9"/>
                </a:solidFill>
                <a:ea typeface="Amazon Ember"/>
                <a:cs typeface="Amazon Ember"/>
                <a:sym typeface="Amazon Ember"/>
              </a:rPr>
              <a:t>Serviço</a:t>
            </a:r>
            <a:endParaRPr sz="1680" b="1" dirty="0">
              <a:solidFill>
                <a:srgbClr val="D9D9D9"/>
              </a:solidFill>
              <a:ea typeface="Amazon Ember"/>
              <a:cs typeface="Amazon Ember"/>
              <a:sym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3200995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7B586-FA38-9048-A2AE-45C30374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Utterances and Intents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A19D2-1803-7047-9148-5F544208971E}"/>
              </a:ext>
            </a:extLst>
          </p:cNvPr>
          <p:cNvSpPr txBox="1">
            <a:spLocks/>
          </p:cNvSpPr>
          <p:nvPr/>
        </p:nvSpPr>
        <p:spPr>
          <a:xfrm>
            <a:off x="863513" y="3439143"/>
            <a:ext cx="12885084" cy="410046"/>
          </a:xfrm>
          <a:prstGeom prst="rect">
            <a:avLst/>
          </a:prstGeom>
        </p:spPr>
        <p:txBody>
          <a:bodyPr lIns="27432" tIns="27432" rIns="27432" bIns="27432"/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>
                    <a:lumMod val="40000"/>
                    <a:lumOff val="60000"/>
                  </a:schemeClr>
                </a:solidFill>
                <a:latin typeface="+mn-lt"/>
              </a:rPr>
              <a:t>Alexa, </a:t>
            </a:r>
            <a:r>
              <a:rPr lang="en-US" sz="3600" dirty="0" err="1">
                <a:solidFill>
                  <a:schemeClr val="bg1">
                    <a:lumMod val="40000"/>
                    <a:lumOff val="60000"/>
                  </a:schemeClr>
                </a:solidFill>
                <a:latin typeface="+mn-lt"/>
              </a:rPr>
              <a:t>pergunte</a:t>
            </a:r>
            <a:r>
              <a:rPr lang="en-US" sz="3600" dirty="0">
                <a:solidFill>
                  <a:schemeClr val="bg1">
                    <a:lumMod val="40000"/>
                    <a:lumOff val="60000"/>
                  </a:schemeClr>
                </a:solidFill>
                <a:latin typeface="+mn-lt"/>
              </a:rPr>
              <a:t> </a:t>
            </a:r>
            <a:r>
              <a:rPr lang="en-US" sz="3600" dirty="0" err="1">
                <a:solidFill>
                  <a:schemeClr val="bg1">
                    <a:lumMod val="40000"/>
                    <a:lumOff val="60000"/>
                  </a:schemeClr>
                </a:solidFill>
                <a:latin typeface="+mn-lt"/>
              </a:rPr>
              <a:t>ao</a:t>
            </a:r>
            <a:r>
              <a:rPr lang="en-US" sz="3600" dirty="0">
                <a:solidFill>
                  <a:schemeClr val="bg1">
                    <a:lumMod val="40000"/>
                    <a:lumOff val="60000"/>
                  </a:schemeClr>
                </a:solidFill>
                <a:latin typeface="+mn-lt"/>
              </a:rPr>
              <a:t> </a:t>
            </a:r>
            <a:r>
              <a:rPr lang="en-US" sz="3600" dirty="0" err="1">
                <a:latin typeface="+mn-lt"/>
              </a:rPr>
              <a:t>Guia</a:t>
            </a:r>
            <a:r>
              <a:rPr lang="en-US" sz="3600" dirty="0">
                <a:latin typeface="+mn-lt"/>
              </a:rPr>
              <a:t> </a:t>
            </a:r>
            <a:r>
              <a:rPr lang="en-US" sz="3600" dirty="0" err="1">
                <a:latin typeface="+mn-lt"/>
              </a:rPr>
              <a:t>Universitário</a:t>
            </a:r>
            <a:r>
              <a:rPr lang="en-US" sz="3600" dirty="0">
                <a:latin typeface="+mn-lt"/>
              </a:rPr>
              <a:t> </a:t>
            </a:r>
            <a:r>
              <a:rPr lang="en-US" sz="3600" dirty="0" err="1">
                <a:solidFill>
                  <a:schemeClr val="accent4"/>
                </a:solidFill>
                <a:latin typeface="+mn-lt"/>
              </a:rPr>
              <a:t>onde</a:t>
            </a:r>
            <a:r>
              <a:rPr lang="en-US" sz="3600" dirty="0">
                <a:solidFill>
                  <a:schemeClr val="accent4"/>
                </a:solidFill>
                <a:latin typeface="+mn-lt"/>
              </a:rPr>
              <a:t> </a:t>
            </a:r>
            <a:r>
              <a:rPr lang="en-US" sz="3600" dirty="0" err="1">
                <a:solidFill>
                  <a:schemeClr val="accent4"/>
                </a:solidFill>
                <a:latin typeface="+mn-lt"/>
              </a:rPr>
              <a:t>fica</a:t>
            </a:r>
            <a:r>
              <a:rPr lang="en-US" sz="3600" dirty="0">
                <a:solidFill>
                  <a:schemeClr val="accent4"/>
                </a:solidFill>
                <a:latin typeface="+mn-lt"/>
              </a:rPr>
              <a:t> o </a:t>
            </a:r>
            <a:r>
              <a:rPr lang="en-US" sz="3600" dirty="0" err="1">
                <a:solidFill>
                  <a:schemeClr val="accent4"/>
                </a:solidFill>
                <a:latin typeface="+mn-lt"/>
              </a:rPr>
              <a:t>salão</a:t>
            </a:r>
            <a:r>
              <a:rPr lang="en-US" sz="3600" dirty="0">
                <a:solidFill>
                  <a:schemeClr val="accent4"/>
                </a:solidFill>
                <a:latin typeface="+mn-lt"/>
              </a:rPr>
              <a:t> </a:t>
            </a:r>
            <a:r>
              <a:rPr lang="en-US" sz="3600" dirty="0" err="1">
                <a:solidFill>
                  <a:schemeClr val="accent4"/>
                </a:solidFill>
                <a:latin typeface="+mn-lt"/>
              </a:rPr>
              <a:t>nobre</a:t>
            </a:r>
            <a:endParaRPr lang="en-US" sz="3600" dirty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8FF0C74-A691-6940-A3E3-3EAFA9D7FE17}"/>
              </a:ext>
            </a:extLst>
          </p:cNvPr>
          <p:cNvSpPr/>
          <p:nvPr/>
        </p:nvSpPr>
        <p:spPr>
          <a:xfrm>
            <a:off x="2232122" y="3972971"/>
            <a:ext cx="2565509" cy="221133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defTabSz="514350" latinLnBrk="1" hangingPunct="0"/>
            <a:endParaRPr lang="en-US" sz="1013">
              <a:solidFill>
                <a:prstClr val="white"/>
              </a:solidFill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EBD7F72-6964-7742-86DA-15FB26E3F621}"/>
              </a:ext>
            </a:extLst>
          </p:cNvPr>
          <p:cNvSpPr/>
          <p:nvPr/>
        </p:nvSpPr>
        <p:spPr>
          <a:xfrm>
            <a:off x="4892634" y="3969932"/>
            <a:ext cx="3669475" cy="224172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defTabSz="514350" latinLnBrk="1" hangingPunct="0"/>
            <a:endParaRPr lang="en-US" sz="1013">
              <a:solidFill>
                <a:prstClr val="white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5BBE5B6-69FD-DD49-A64B-5D29836381C6}"/>
              </a:ext>
            </a:extLst>
          </p:cNvPr>
          <p:cNvSpPr/>
          <p:nvPr/>
        </p:nvSpPr>
        <p:spPr>
          <a:xfrm>
            <a:off x="8657112" y="3969932"/>
            <a:ext cx="4880758" cy="224172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defTabSz="514350" latinLnBrk="1" hangingPunct="0"/>
            <a:endParaRPr lang="en-US" sz="1013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1D36D-F68D-6D43-8B48-049EEC3630CA}"/>
              </a:ext>
            </a:extLst>
          </p:cNvPr>
          <p:cNvSpPr txBox="1"/>
          <p:nvPr/>
        </p:nvSpPr>
        <p:spPr>
          <a:xfrm>
            <a:off x="789694" y="4228447"/>
            <a:ext cx="1284279" cy="303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28613" hangingPunct="0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sym typeface="Helvetica Light"/>
              </a:rPr>
              <a:t>wake word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76B54-B27C-5648-BD0F-9997DEE6365A}"/>
              </a:ext>
            </a:extLst>
          </p:cNvPr>
          <p:cNvSpPr txBox="1"/>
          <p:nvPr/>
        </p:nvSpPr>
        <p:spPr>
          <a:xfrm>
            <a:off x="10587159" y="4221959"/>
            <a:ext cx="1020663" cy="303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28613" hangingPunct="0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sym typeface="Helvetica Light"/>
              </a:rPr>
              <a:t>utterance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13C805-2EF5-5D4D-859B-9E54B705EE98}"/>
              </a:ext>
            </a:extLst>
          </p:cNvPr>
          <p:cNvSpPr txBox="1"/>
          <p:nvPr/>
        </p:nvSpPr>
        <p:spPr>
          <a:xfrm>
            <a:off x="5677590" y="4228447"/>
            <a:ext cx="2099561" cy="303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28613" hangingPunct="0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Invocation name</a:t>
            </a:r>
            <a:endParaRPr lang="en-US" sz="1600" dirty="0">
              <a:solidFill>
                <a:schemeClr val="accent2">
                  <a:lumMod val="60000"/>
                  <a:lumOff val="40000"/>
                </a:schemeClr>
              </a:solidFill>
              <a:sym typeface="Helvetica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988FE-BC25-E842-9E8F-D6FC069B1696}"/>
              </a:ext>
            </a:extLst>
          </p:cNvPr>
          <p:cNvSpPr txBox="1"/>
          <p:nvPr/>
        </p:nvSpPr>
        <p:spPr>
          <a:xfrm>
            <a:off x="3004544" y="4228447"/>
            <a:ext cx="1020663" cy="303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8575" tIns="28575" rIns="28575" bIns="28575" numCol="1" spcCol="38100" rtlCol="0" anchor="ctr">
            <a:spAutoFit/>
          </a:bodyPr>
          <a:lstStyle/>
          <a:p>
            <a:pPr algn="ctr" defTabSz="328613" hangingPunct="0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launch</a:t>
            </a:r>
            <a:endParaRPr lang="en-US" sz="1350" dirty="0">
              <a:solidFill>
                <a:schemeClr val="accent2">
                  <a:lumMod val="60000"/>
                  <a:lumOff val="40000"/>
                </a:schemeClr>
              </a:solidFill>
              <a:sym typeface="Helvetica Light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915150C6-455E-7243-A931-4CDE0BE1D69D}"/>
              </a:ext>
            </a:extLst>
          </p:cNvPr>
          <p:cNvSpPr/>
          <p:nvPr/>
        </p:nvSpPr>
        <p:spPr>
          <a:xfrm>
            <a:off x="863513" y="3972971"/>
            <a:ext cx="1136643" cy="221133"/>
          </a:xfrm>
          <a:custGeom>
            <a:avLst/>
            <a:gdLst>
              <a:gd name="connsiteX0" fmla="*/ 0 w 1785937"/>
              <a:gd name="connsiteY0" fmla="*/ 0 h 314325"/>
              <a:gd name="connsiteX1" fmla="*/ 0 w 1785937"/>
              <a:gd name="connsiteY1" fmla="*/ 314325 h 314325"/>
              <a:gd name="connsiteX2" fmla="*/ 1785937 w 1785937"/>
              <a:gd name="connsiteY2" fmla="*/ 314325 h 314325"/>
              <a:gd name="connsiteX3" fmla="*/ 1785937 w 1785937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5937" h="314325">
                <a:moveTo>
                  <a:pt x="0" y="0"/>
                </a:moveTo>
                <a:lnTo>
                  <a:pt x="0" y="314325"/>
                </a:lnTo>
                <a:lnTo>
                  <a:pt x="1785937" y="314325"/>
                </a:lnTo>
                <a:lnTo>
                  <a:pt x="1785937" y="0"/>
                </a:lnTo>
              </a:path>
            </a:pathLst>
          </a:cu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51434" tIns="25717" rIns="51434" bIns="25717" numCol="1" spcCol="38100" rtlCol="0" anchor="t">
            <a:noAutofit/>
          </a:bodyPr>
          <a:lstStyle/>
          <a:p>
            <a:pPr defTabSz="514350" latinLnBrk="1" hangingPunct="0"/>
            <a:endParaRPr lang="en-US" sz="1013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032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F1C7202B-C17D-6A4B-85AB-C9254C039DBA}"/>
              </a:ext>
            </a:extLst>
          </p:cNvPr>
          <p:cNvSpPr/>
          <p:nvPr/>
        </p:nvSpPr>
        <p:spPr>
          <a:xfrm>
            <a:off x="9392194" y="2014986"/>
            <a:ext cx="4532812" cy="44121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Asset 18@2x.png" descr="Asset 18@2x.png">
            <a:extLst>
              <a:ext uri="{FF2B5EF4-FFF2-40B4-BE49-F238E27FC236}">
                <a16:creationId xmlns:a16="http://schemas.microsoft.com/office/drawing/2014/main" id="{EFF139E5-CB9E-9446-BD86-0423CADD3C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733"/>
          </a:blip>
          <a:stretch>
            <a:fillRect/>
          </a:stretch>
        </p:blipFill>
        <p:spPr>
          <a:xfrm>
            <a:off x="4792703" y="2557454"/>
            <a:ext cx="4900979" cy="3129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icture 73" descr="Picture 73">
            <a:extLst>
              <a:ext uri="{FF2B5EF4-FFF2-40B4-BE49-F238E27FC236}">
                <a16:creationId xmlns:a16="http://schemas.microsoft.com/office/drawing/2014/main" id="{0783D0C8-C3A5-E945-B4D3-B8CE80AE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15" y="5244405"/>
            <a:ext cx="2409427" cy="339689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389">
            <a:extLst>
              <a:ext uri="{FF2B5EF4-FFF2-40B4-BE49-F238E27FC236}">
                <a16:creationId xmlns:a16="http://schemas.microsoft.com/office/drawing/2014/main" id="{46A315DC-D06E-0347-8D3D-7D00515D377F}"/>
              </a:ext>
            </a:extLst>
          </p:cNvPr>
          <p:cNvSpPr/>
          <p:nvPr/>
        </p:nvSpPr>
        <p:spPr>
          <a:xfrm rot="10800000" flipH="1">
            <a:off x="4808220" y="2014987"/>
            <a:ext cx="2649711" cy="50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413"/>
                </a:moveTo>
                <a:lnTo>
                  <a:pt x="21600" y="21600"/>
                </a:lnTo>
                <a:lnTo>
                  <a:pt x="21592" y="0"/>
                </a:lnTo>
              </a:path>
            </a:pathLst>
          </a:custGeom>
          <a:ln w="12700">
            <a:solidFill>
              <a:srgbClr val="A6A6A6"/>
            </a:solidFill>
            <a:prstDash val="dash"/>
            <a:miter lim="400000"/>
            <a:headEnd type="triangle"/>
            <a:tailEnd type="triangle"/>
          </a:ln>
        </p:spPr>
        <p:txBody>
          <a:bodyPr lIns="41146" tIns="41146" rIns="41146" bIns="41146" anchor="ctr"/>
          <a:lstStyle/>
          <a:p>
            <a:pPr defTabSz="548645">
              <a:defRPr sz="900">
                <a:solidFill>
                  <a:srgbClr val="000000"/>
                </a:solidFill>
              </a:defRPr>
            </a:pPr>
            <a:endParaRPr sz="810">
              <a:solidFill>
                <a:srgbClr val="000000"/>
              </a:solidFill>
              <a:latin typeface="Amazon Ember Light"/>
              <a:ea typeface="Amazon Ember Light"/>
              <a:cs typeface="Amazon Ember Light"/>
              <a:sym typeface="Amazon Ember Light"/>
            </a:endParaRPr>
          </a:p>
        </p:txBody>
      </p:sp>
      <p:sp>
        <p:nvSpPr>
          <p:cNvPr id="66" name="Shape 390">
            <a:extLst>
              <a:ext uri="{FF2B5EF4-FFF2-40B4-BE49-F238E27FC236}">
                <a16:creationId xmlns:a16="http://schemas.microsoft.com/office/drawing/2014/main" id="{95F9E48E-6615-1B45-99D7-4B3B499B136C}"/>
              </a:ext>
            </a:extLst>
          </p:cNvPr>
          <p:cNvSpPr/>
          <p:nvPr/>
        </p:nvSpPr>
        <p:spPr>
          <a:xfrm rot="5400000" flipH="1">
            <a:off x="1472130" y="1932539"/>
            <a:ext cx="1474229" cy="1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60"/>
                </a:moveTo>
                <a:lnTo>
                  <a:pt x="21417" y="2160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A6A6A6"/>
            </a:solidFill>
            <a:prstDash val="dash"/>
            <a:miter lim="400000"/>
            <a:headEnd type="triangle"/>
            <a:tailEnd type="triangle"/>
          </a:ln>
        </p:spPr>
        <p:txBody>
          <a:bodyPr lIns="41146" tIns="41146" rIns="41146" bIns="41146" anchor="ctr"/>
          <a:lstStyle/>
          <a:p>
            <a:pPr defTabSz="548645">
              <a:defRPr sz="900">
                <a:solidFill>
                  <a:srgbClr val="000000"/>
                </a:solidFill>
              </a:defRPr>
            </a:pPr>
            <a:endParaRPr sz="810">
              <a:solidFill>
                <a:srgbClr val="000000"/>
              </a:solidFill>
              <a:latin typeface="Amazon Ember Light"/>
              <a:ea typeface="Amazon Ember Light"/>
              <a:cs typeface="Amazon Ember Light"/>
              <a:sym typeface="Amazon Ember Light"/>
            </a:endParaRPr>
          </a:p>
        </p:txBody>
      </p:sp>
      <p:sp>
        <p:nvSpPr>
          <p:cNvPr id="67" name="Shape 392">
            <a:extLst>
              <a:ext uri="{FF2B5EF4-FFF2-40B4-BE49-F238E27FC236}">
                <a16:creationId xmlns:a16="http://schemas.microsoft.com/office/drawing/2014/main" id="{B927CCB2-BAA3-2247-82BD-7875C25BF7E4}"/>
              </a:ext>
            </a:extLst>
          </p:cNvPr>
          <p:cNvSpPr/>
          <p:nvPr/>
        </p:nvSpPr>
        <p:spPr>
          <a:xfrm>
            <a:off x="5428674" y="5776201"/>
            <a:ext cx="2029258" cy="653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73"/>
                </a:moveTo>
                <a:lnTo>
                  <a:pt x="21600" y="21600"/>
                </a:lnTo>
                <a:lnTo>
                  <a:pt x="21594" y="0"/>
                </a:lnTo>
              </a:path>
            </a:pathLst>
          </a:custGeom>
          <a:ln w="12700">
            <a:solidFill>
              <a:srgbClr val="A6A6A6"/>
            </a:solidFill>
            <a:prstDash val="dash"/>
            <a:miter lim="400000"/>
            <a:headEnd type="triangle"/>
            <a:tailEnd type="triangle"/>
          </a:ln>
        </p:spPr>
        <p:txBody>
          <a:bodyPr lIns="41146" tIns="41146" rIns="41146" bIns="41146" anchor="ctr"/>
          <a:lstStyle/>
          <a:p>
            <a:pPr defTabSz="548645">
              <a:defRPr sz="900">
                <a:solidFill>
                  <a:srgbClr val="000000"/>
                </a:solidFill>
              </a:defRPr>
            </a:pPr>
            <a:endParaRPr sz="810">
              <a:solidFill>
                <a:srgbClr val="000000"/>
              </a:solidFill>
              <a:latin typeface="Amazon Ember Light"/>
              <a:ea typeface="Amazon Ember Light"/>
              <a:cs typeface="Amazon Ember Light"/>
              <a:sym typeface="Amazon Ember Light"/>
            </a:endParaRPr>
          </a:p>
        </p:txBody>
      </p:sp>
      <p:sp>
        <p:nvSpPr>
          <p:cNvPr id="68" name="Shape 393">
            <a:extLst>
              <a:ext uri="{FF2B5EF4-FFF2-40B4-BE49-F238E27FC236}">
                <a16:creationId xmlns:a16="http://schemas.microsoft.com/office/drawing/2014/main" id="{69DC4015-5F83-DC43-A6DD-58AC43BB47D7}"/>
              </a:ext>
            </a:extLst>
          </p:cNvPr>
          <p:cNvSpPr/>
          <p:nvPr/>
        </p:nvSpPr>
        <p:spPr>
          <a:xfrm rot="5400000">
            <a:off x="1620646" y="4830343"/>
            <a:ext cx="1306496" cy="1887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71"/>
                </a:moveTo>
                <a:lnTo>
                  <a:pt x="21370" y="2160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A6A6A6"/>
            </a:solidFill>
            <a:prstDash val="dash"/>
            <a:miter lim="400000"/>
            <a:headEnd type="triangle"/>
            <a:tailEnd type="triangle"/>
          </a:ln>
        </p:spPr>
        <p:txBody>
          <a:bodyPr lIns="41146" tIns="41146" rIns="41146" bIns="41146" anchor="ctr"/>
          <a:lstStyle/>
          <a:p>
            <a:pPr defTabSz="548645">
              <a:defRPr sz="900">
                <a:solidFill>
                  <a:srgbClr val="000000"/>
                </a:solidFill>
              </a:defRPr>
            </a:pPr>
            <a:endParaRPr sz="810">
              <a:solidFill>
                <a:srgbClr val="000000"/>
              </a:solidFill>
              <a:latin typeface="Amazon Ember Light"/>
              <a:ea typeface="Amazon Ember Light"/>
              <a:cs typeface="Amazon Ember Light"/>
              <a:sym typeface="Amazon Ember Light"/>
            </a:endParaRPr>
          </a:p>
        </p:txBody>
      </p:sp>
      <p:sp>
        <p:nvSpPr>
          <p:cNvPr id="70" name="Shape 385">
            <a:extLst>
              <a:ext uri="{FF2B5EF4-FFF2-40B4-BE49-F238E27FC236}">
                <a16:creationId xmlns:a16="http://schemas.microsoft.com/office/drawing/2014/main" id="{D6632C53-CC51-014D-90A0-862D9F8A3579}"/>
              </a:ext>
            </a:extLst>
          </p:cNvPr>
          <p:cNvSpPr txBox="1"/>
          <p:nvPr/>
        </p:nvSpPr>
        <p:spPr>
          <a:xfrm>
            <a:off x="5963347" y="3728995"/>
            <a:ext cx="2918563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/>
          <a:p>
            <a:pPr defTabSz="525780">
              <a:defRPr sz="1400">
                <a:solidFill>
                  <a:srgbClr val="00CAFF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lang="en-US" sz="1680" dirty="0">
                <a:solidFill>
                  <a:srgbClr val="00CAFF"/>
                </a:solidFill>
                <a:ea typeface="Amazon Ember"/>
                <a:cs typeface="Amazon Ember"/>
                <a:sym typeface="Amazon Ember"/>
              </a:rPr>
              <a:t>Machine Learning</a:t>
            </a:r>
            <a:endParaRPr sz="1680" dirty="0">
              <a:solidFill>
                <a:srgbClr val="00CAFF"/>
              </a:solidFill>
              <a:ea typeface="Amazon Ember"/>
              <a:cs typeface="Amazon Ember"/>
              <a:sym typeface="Amazon Ember"/>
            </a:endParaRPr>
          </a:p>
        </p:txBody>
      </p:sp>
      <p:sp>
        <p:nvSpPr>
          <p:cNvPr id="71" name="Shape 394">
            <a:extLst>
              <a:ext uri="{FF2B5EF4-FFF2-40B4-BE49-F238E27FC236}">
                <a16:creationId xmlns:a16="http://schemas.microsoft.com/office/drawing/2014/main" id="{708A38BC-1D28-064D-8230-C2B18C72D519}"/>
              </a:ext>
            </a:extLst>
          </p:cNvPr>
          <p:cNvSpPr txBox="1"/>
          <p:nvPr/>
        </p:nvSpPr>
        <p:spPr>
          <a:xfrm>
            <a:off x="6517057" y="3076695"/>
            <a:ext cx="1881746" cy="609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20" tIns="45720" rIns="45720" bIns="45720">
            <a:spAutoFit/>
          </a:bodyPr>
          <a:lstStyle/>
          <a:p>
            <a:pPr algn="ctr" defTabSz="525780">
              <a:defRPr sz="1400">
                <a:solidFill>
                  <a:srgbClr val="00CAFF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lang="en-US" sz="1680" dirty="0" err="1">
                <a:solidFill>
                  <a:srgbClr val="00CAFF"/>
                </a:solidFill>
                <a:ea typeface="Amazon Ember"/>
                <a:cs typeface="Amazon Ember"/>
                <a:sym typeface="Amazon Ember"/>
              </a:rPr>
              <a:t>Reconhecimento</a:t>
            </a:r>
            <a:r>
              <a:rPr lang="en-US" sz="1680" dirty="0">
                <a:solidFill>
                  <a:srgbClr val="00CAFF"/>
                </a:solidFill>
                <a:ea typeface="Amazon Ember"/>
                <a:cs typeface="Amazon Ember"/>
                <a:sym typeface="Amazon Ember"/>
              </a:rPr>
              <a:t> de </a:t>
            </a:r>
            <a:r>
              <a:rPr lang="en-US" sz="1680" dirty="0" err="1">
                <a:solidFill>
                  <a:srgbClr val="00CAFF"/>
                </a:solidFill>
                <a:ea typeface="Amazon Ember"/>
                <a:cs typeface="Amazon Ember"/>
                <a:sym typeface="Amazon Ember"/>
              </a:rPr>
              <a:t>Fala</a:t>
            </a:r>
            <a:endParaRPr sz="1680" dirty="0">
              <a:solidFill>
                <a:srgbClr val="00CAFF"/>
              </a:solidFill>
              <a:ea typeface="Amazon Ember"/>
              <a:cs typeface="Amazon Ember"/>
              <a:sym typeface="Amazon Ember"/>
            </a:endParaRPr>
          </a:p>
        </p:txBody>
      </p:sp>
      <p:sp>
        <p:nvSpPr>
          <p:cNvPr id="72" name="Shape 388">
            <a:extLst>
              <a:ext uri="{FF2B5EF4-FFF2-40B4-BE49-F238E27FC236}">
                <a16:creationId xmlns:a16="http://schemas.microsoft.com/office/drawing/2014/main" id="{596CCB5D-D45A-2A46-8761-83697A622F6B}"/>
              </a:ext>
            </a:extLst>
          </p:cNvPr>
          <p:cNvSpPr txBox="1"/>
          <p:nvPr/>
        </p:nvSpPr>
        <p:spPr>
          <a:xfrm>
            <a:off x="3867099" y="1859200"/>
            <a:ext cx="2010896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>
            <a:lvl1pPr algn="l">
              <a:defRPr sz="1600">
                <a:solidFill>
                  <a:srgbClr val="D9D9D9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marL="0" marR="0" lvl="0" indent="0" algn="l" defTabSz="52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80" b="1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mazon Ember"/>
                <a:ea typeface="Amazon Ember"/>
                <a:cs typeface="Amazon Ember"/>
                <a:sym typeface="Amazon Ember"/>
              </a:rPr>
              <a:t>Audio</a:t>
            </a:r>
            <a:endParaRPr kumimoji="0" sz="1680" b="1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mazon Ember"/>
              <a:ea typeface="Amazon Ember"/>
              <a:cs typeface="Amazon Ember"/>
              <a:sym typeface="Amazon Ember"/>
            </a:endParaRPr>
          </a:p>
        </p:txBody>
      </p:sp>
      <p:sp>
        <p:nvSpPr>
          <p:cNvPr id="73" name="Shape 391">
            <a:extLst>
              <a:ext uri="{FF2B5EF4-FFF2-40B4-BE49-F238E27FC236}">
                <a16:creationId xmlns:a16="http://schemas.microsoft.com/office/drawing/2014/main" id="{BC057C0D-6C08-804C-B006-12FB002DB759}"/>
              </a:ext>
            </a:extLst>
          </p:cNvPr>
          <p:cNvSpPr txBox="1"/>
          <p:nvPr/>
        </p:nvSpPr>
        <p:spPr>
          <a:xfrm>
            <a:off x="3903848" y="6226300"/>
            <a:ext cx="2029258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>
            <a:lvl1pPr algn="l">
              <a:defRPr sz="1600">
                <a:solidFill>
                  <a:srgbClr val="D9D9D9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marL="0" marR="0" lvl="0" indent="0" algn="ctr" defTabSz="52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80" b="1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mazon Ember"/>
                <a:ea typeface="Amazon Ember"/>
                <a:cs typeface="Amazon Ember"/>
                <a:sym typeface="Amazon Ember"/>
              </a:rPr>
              <a:t>Visual</a:t>
            </a:r>
            <a:endParaRPr kumimoji="0" sz="1680" b="1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mazon Ember"/>
              <a:ea typeface="Amazon Ember"/>
              <a:cs typeface="Amazon Ember"/>
              <a:sym typeface="Amazon Ember"/>
            </a:endParaRPr>
          </a:p>
        </p:txBody>
      </p:sp>
      <p:sp>
        <p:nvSpPr>
          <p:cNvPr id="74" name="Shape 399">
            <a:extLst>
              <a:ext uri="{FF2B5EF4-FFF2-40B4-BE49-F238E27FC236}">
                <a16:creationId xmlns:a16="http://schemas.microsoft.com/office/drawing/2014/main" id="{B421B216-4B7C-4D4B-ACE1-DE33911C410E}"/>
              </a:ext>
            </a:extLst>
          </p:cNvPr>
          <p:cNvSpPr txBox="1"/>
          <p:nvPr/>
        </p:nvSpPr>
        <p:spPr>
          <a:xfrm>
            <a:off x="1035422" y="4757508"/>
            <a:ext cx="1402655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/>
          <a:p>
            <a:pPr defTabSz="525780">
              <a:defRPr sz="1600">
                <a:solidFill>
                  <a:srgbClr val="D9D9D9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endParaRPr sz="1680" b="1" dirty="0">
              <a:solidFill>
                <a:srgbClr val="D9D9D9"/>
              </a:solidFill>
              <a:ea typeface="Amazon Ember"/>
              <a:cs typeface="Amazon Ember"/>
              <a:sym typeface="Amazon Ember"/>
            </a:endParaRPr>
          </a:p>
        </p:txBody>
      </p:sp>
      <p:pic>
        <p:nvPicPr>
          <p:cNvPr id="79" name="Asset 22@2x.png" descr="Asset 22@2x.png">
            <a:extLst>
              <a:ext uri="{FF2B5EF4-FFF2-40B4-BE49-F238E27FC236}">
                <a16:creationId xmlns:a16="http://schemas.microsoft.com/office/drawing/2014/main" id="{870F78CF-6644-8048-A143-CEFA3D45C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875" y="5933102"/>
            <a:ext cx="971551" cy="937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Asset 23@2x.png" descr="Asset 23@2x.png">
            <a:extLst>
              <a:ext uri="{FF2B5EF4-FFF2-40B4-BE49-F238E27FC236}">
                <a16:creationId xmlns:a16="http://schemas.microsoft.com/office/drawing/2014/main" id="{378ADD10-F639-A841-A068-01CC6B77E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902" y="3933299"/>
            <a:ext cx="1062991" cy="742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Asset 24@2x.png" descr="Asset 24@2x.png">
            <a:extLst>
              <a:ext uri="{FF2B5EF4-FFF2-40B4-BE49-F238E27FC236}">
                <a16:creationId xmlns:a16="http://schemas.microsoft.com/office/drawing/2014/main" id="{9983E7CE-7636-C043-80AF-98386AE670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8346" y="1784905"/>
            <a:ext cx="411481" cy="92583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385">
            <a:extLst>
              <a:ext uri="{FF2B5EF4-FFF2-40B4-BE49-F238E27FC236}">
                <a16:creationId xmlns:a16="http://schemas.microsoft.com/office/drawing/2014/main" id="{D9A8F962-9319-0A45-8EB7-CF12E8E7A874}"/>
              </a:ext>
            </a:extLst>
          </p:cNvPr>
          <p:cNvSpPr txBox="1"/>
          <p:nvPr/>
        </p:nvSpPr>
        <p:spPr>
          <a:xfrm>
            <a:off x="5998649" y="4205333"/>
            <a:ext cx="2918563" cy="609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/>
          <a:p>
            <a:pPr defTabSz="525780">
              <a:defRPr sz="1400">
                <a:solidFill>
                  <a:srgbClr val="00CAFF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lang="en-US" sz="1680" dirty="0">
                <a:solidFill>
                  <a:srgbClr val="00CAFF"/>
                </a:solidFill>
                <a:ea typeface="Amazon Ember"/>
                <a:cs typeface="Amazon Ember"/>
                <a:sym typeface="Amazon Ember"/>
              </a:rPr>
              <a:t>Natural Language Understanding (NLU)</a:t>
            </a:r>
            <a:endParaRPr sz="1680" dirty="0">
              <a:solidFill>
                <a:srgbClr val="00CAFF"/>
              </a:solidFill>
              <a:ea typeface="Amazon Ember"/>
              <a:cs typeface="Amazon Ember"/>
              <a:sym typeface="Amazon Ember"/>
            </a:endParaRPr>
          </a:p>
        </p:txBody>
      </p:sp>
      <p:sp>
        <p:nvSpPr>
          <p:cNvPr id="84" name="Shape 385">
            <a:extLst>
              <a:ext uri="{FF2B5EF4-FFF2-40B4-BE49-F238E27FC236}">
                <a16:creationId xmlns:a16="http://schemas.microsoft.com/office/drawing/2014/main" id="{72ECD819-807A-3849-98EA-525B89B56042}"/>
              </a:ext>
            </a:extLst>
          </p:cNvPr>
          <p:cNvSpPr txBox="1"/>
          <p:nvPr/>
        </p:nvSpPr>
        <p:spPr>
          <a:xfrm>
            <a:off x="5978192" y="4932940"/>
            <a:ext cx="2918563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/>
          <a:p>
            <a:pPr defTabSz="525780">
              <a:defRPr sz="1400">
                <a:solidFill>
                  <a:srgbClr val="00CAFF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lang="en-US" sz="1680" dirty="0">
                <a:solidFill>
                  <a:srgbClr val="00CAFF"/>
                </a:solidFill>
                <a:ea typeface="Amazon Ember"/>
                <a:cs typeface="Amazon Ember"/>
                <a:sym typeface="Amazon Ember"/>
              </a:rPr>
              <a:t>Text To Speech</a:t>
            </a:r>
            <a:endParaRPr sz="1680" dirty="0">
              <a:solidFill>
                <a:srgbClr val="00CAFF"/>
              </a:solidFill>
              <a:ea typeface="Amazon Ember"/>
              <a:cs typeface="Amazon Ember"/>
              <a:sym typeface="Amazon Ember"/>
            </a:endParaRPr>
          </a:p>
        </p:txBody>
      </p:sp>
      <p:sp>
        <p:nvSpPr>
          <p:cNvPr id="85" name="Title 2">
            <a:extLst>
              <a:ext uri="{FF2B5EF4-FFF2-40B4-BE49-F238E27FC236}">
                <a16:creationId xmlns:a16="http://schemas.microsoft.com/office/drawing/2014/main" id="{852516AD-E89D-0849-8C37-A36879A60084}"/>
              </a:ext>
            </a:extLst>
          </p:cNvPr>
          <p:cNvSpPr txBox="1">
            <a:spLocks/>
          </p:cNvSpPr>
          <p:nvPr/>
        </p:nvSpPr>
        <p:spPr>
          <a:xfrm>
            <a:off x="538863" y="183898"/>
            <a:ext cx="13128486" cy="1371600"/>
          </a:xfrm>
          <a:prstGeom prst="rect">
            <a:avLst/>
          </a:prstGeom>
        </p:spPr>
        <p:txBody>
          <a:bodyPr/>
          <a:lstStyle>
            <a:lvl1pPr algn="l" defTabSz="731520" rtl="0" eaLnBrk="1" latinLnBrk="0" hangingPunct="1">
              <a:spcBef>
                <a:spcPct val="0"/>
              </a:spcBef>
              <a:buNone/>
              <a:defRPr sz="384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pt-BR" sz="4000" dirty="0" err="1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</a:t>
            </a:r>
            <a:r>
              <a:rPr lang="pt-BR" sz="4000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pt-BR" sz="4000" dirty="0" err="1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Alexa</a:t>
            </a:r>
            <a:r>
              <a:rPr lang="pt-BR" sz="4000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 </a:t>
            </a:r>
            <a:r>
              <a:rPr lang="pt-BR" sz="40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Requisições e Respostas</a:t>
            </a:r>
            <a:endParaRPr lang="pt-BR" sz="40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pt-BR" sz="4000" dirty="0">
              <a:solidFill>
                <a:srgbClr val="FFFFFF"/>
              </a:solidFill>
              <a:latin typeface="Amazon Ember" panose="02000000000000000000" pitchFamily="2" charset="0"/>
              <a:ea typeface="Amazon Ember" panose="02000000000000000000" pitchFamily="2" charset="0"/>
              <a:cs typeface="Nexa" charset="0"/>
            </a:endParaRPr>
          </a:p>
        </p:txBody>
      </p:sp>
      <p:sp>
        <p:nvSpPr>
          <p:cNvPr id="40" name="Shape 396">
            <a:extLst>
              <a:ext uri="{FF2B5EF4-FFF2-40B4-BE49-F238E27FC236}">
                <a16:creationId xmlns:a16="http://schemas.microsoft.com/office/drawing/2014/main" id="{5EE55F5C-B21A-EF45-B42B-4570CB30FE3E}"/>
              </a:ext>
            </a:extLst>
          </p:cNvPr>
          <p:cNvSpPr txBox="1"/>
          <p:nvPr/>
        </p:nvSpPr>
        <p:spPr>
          <a:xfrm>
            <a:off x="9884083" y="3657595"/>
            <a:ext cx="2139660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>
            <a:lvl1pPr algn="l">
              <a:defRPr sz="1600">
                <a:solidFill>
                  <a:srgbClr val="D9D9D9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marL="0" marR="0" lvl="0" indent="0" algn="ctr" defTabSz="52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80" b="1" i="0" u="none" strike="noStrike" kern="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mazon Ember"/>
                <a:ea typeface="Amazon Ember"/>
                <a:cs typeface="Amazon Ember"/>
                <a:sym typeface="Amazon Ember"/>
              </a:rPr>
              <a:t>Requisição</a:t>
            </a:r>
            <a:endParaRPr kumimoji="0" sz="1680" b="1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mazon Ember"/>
              <a:ea typeface="Amazon Ember"/>
              <a:cs typeface="Amazon Ember"/>
              <a:sym typeface="Amazon Ember"/>
            </a:endParaRPr>
          </a:p>
        </p:txBody>
      </p:sp>
      <p:sp>
        <p:nvSpPr>
          <p:cNvPr id="41" name="Shape 397">
            <a:extLst>
              <a:ext uri="{FF2B5EF4-FFF2-40B4-BE49-F238E27FC236}">
                <a16:creationId xmlns:a16="http://schemas.microsoft.com/office/drawing/2014/main" id="{058D73E1-3DE0-214F-B3AA-3FFF00BCFA7B}"/>
              </a:ext>
            </a:extLst>
          </p:cNvPr>
          <p:cNvSpPr txBox="1"/>
          <p:nvPr/>
        </p:nvSpPr>
        <p:spPr>
          <a:xfrm>
            <a:off x="10408860" y="4428583"/>
            <a:ext cx="1144865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20" tIns="45720" rIns="45720" bIns="45720">
            <a:spAutoFit/>
          </a:bodyPr>
          <a:lstStyle>
            <a:lvl1pPr>
              <a:defRPr sz="1600">
                <a:solidFill>
                  <a:schemeClr val="accent5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marL="0" marR="0" lvl="0" indent="0" defTabSz="52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80" b="1" i="0" u="none" strike="noStrike" kern="0" cap="none" spc="0" normalizeH="0" baseline="0" noProof="0" dirty="0" err="1">
                <a:ln>
                  <a:noFill/>
                </a:ln>
                <a:solidFill>
                  <a:srgbClr val="00CAFF"/>
                </a:solidFill>
                <a:effectLst/>
                <a:uLnTx/>
                <a:uFillTx/>
                <a:latin typeface="Amazon Ember"/>
                <a:ea typeface="Amazon Ember"/>
                <a:cs typeface="Amazon Ember"/>
                <a:sym typeface="Amazon Ember"/>
              </a:rPr>
              <a:t>Resposta</a:t>
            </a:r>
            <a:endParaRPr kumimoji="0" sz="1680" b="1" i="0" u="none" strike="noStrike" kern="0" cap="none" spc="0" normalizeH="0" baseline="0" noProof="0" dirty="0">
              <a:ln>
                <a:noFill/>
              </a:ln>
              <a:solidFill>
                <a:srgbClr val="00CAFF"/>
              </a:solidFill>
              <a:effectLst/>
              <a:uLnTx/>
              <a:uFillTx/>
              <a:latin typeface="Amazon Ember"/>
              <a:ea typeface="Amazon Ember"/>
              <a:cs typeface="Amazon Ember"/>
              <a:sym typeface="Amazon Ember"/>
            </a:endParaRPr>
          </a:p>
        </p:txBody>
      </p:sp>
      <p:pic>
        <p:nvPicPr>
          <p:cNvPr id="42" name="Asset 19@2x.png" descr="Asset 19@2x.png">
            <a:extLst>
              <a:ext uri="{FF2B5EF4-FFF2-40B4-BE49-F238E27FC236}">
                <a16:creationId xmlns:a16="http://schemas.microsoft.com/office/drawing/2014/main" id="{88E4925F-BF5F-E045-BC25-E85207F71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9741138" y="4230479"/>
            <a:ext cx="2480311" cy="217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Asset 19@2x.png" descr="Asset 19@2x.png">
            <a:extLst>
              <a:ext uri="{FF2B5EF4-FFF2-40B4-BE49-F238E27FC236}">
                <a16:creationId xmlns:a16="http://schemas.microsoft.com/office/drawing/2014/main" id="{B4830BA6-AB03-F84A-B945-A9AB835E47DF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9741138" y="4003970"/>
            <a:ext cx="2480311" cy="2171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" name="Group 81">
            <a:extLst>
              <a:ext uri="{FF2B5EF4-FFF2-40B4-BE49-F238E27FC236}">
                <a16:creationId xmlns:a16="http://schemas.microsoft.com/office/drawing/2014/main" id="{CF9E4E98-C5D7-6041-9F48-E49FFDDFCB78}"/>
              </a:ext>
            </a:extLst>
          </p:cNvPr>
          <p:cNvGrpSpPr/>
          <p:nvPr/>
        </p:nvGrpSpPr>
        <p:grpSpPr>
          <a:xfrm>
            <a:off x="12577824" y="3714009"/>
            <a:ext cx="981513" cy="982648"/>
            <a:chOff x="0" y="0"/>
            <a:chExt cx="1090569" cy="1091830"/>
          </a:xfrm>
        </p:grpSpPr>
        <p:sp>
          <p:nvSpPr>
            <p:cNvPr id="82" name="Freeform 5">
              <a:extLst>
                <a:ext uri="{FF2B5EF4-FFF2-40B4-BE49-F238E27FC236}">
                  <a16:creationId xmlns:a16="http://schemas.microsoft.com/office/drawing/2014/main" id="{63880A09-E64C-3248-B9F9-1A948027859A}"/>
                </a:ext>
              </a:extLst>
            </p:cNvPr>
            <p:cNvSpPr/>
            <p:nvPr/>
          </p:nvSpPr>
          <p:spPr>
            <a:xfrm>
              <a:off x="972192" y="687586"/>
              <a:ext cx="118378" cy="11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6D71A450-0745-FD4F-83FA-62DA49DEBFE9}"/>
                </a:ext>
              </a:extLst>
            </p:cNvPr>
            <p:cNvSpPr/>
            <p:nvPr/>
          </p:nvSpPr>
          <p:spPr>
            <a:xfrm>
              <a:off x="663660" y="664918"/>
              <a:ext cx="426910" cy="142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491" y="8962"/>
                    <a:pt x="6117" y="0"/>
                    <a:pt x="10819" y="0"/>
                  </a:cubicBezTo>
                  <a:cubicBezTo>
                    <a:pt x="15521" y="0"/>
                    <a:pt x="20109" y="8962"/>
                    <a:pt x="21600" y="21600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333FD2A-D019-EB4E-B6D2-4FAD224448EC}"/>
                </a:ext>
              </a:extLst>
            </p:cNvPr>
            <p:cNvSpPr/>
            <p:nvPr/>
          </p:nvSpPr>
          <p:spPr>
            <a:xfrm>
              <a:off x="663660" y="948264"/>
              <a:ext cx="119637" cy="119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58CED370-7B5F-AC40-931C-1143763DE455}"/>
                </a:ext>
              </a:extLst>
            </p:cNvPr>
            <p:cNvSpPr/>
            <p:nvPr/>
          </p:nvSpPr>
          <p:spPr>
            <a:xfrm>
              <a:off x="663660" y="948264"/>
              <a:ext cx="426910" cy="143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09" y="12571"/>
                    <a:pt x="15521" y="21600"/>
                    <a:pt x="10819" y="21600"/>
                  </a:cubicBezTo>
                  <a:cubicBezTo>
                    <a:pt x="6117" y="21600"/>
                    <a:pt x="1491" y="12571"/>
                    <a:pt x="0" y="0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4D8013D0-C044-3E43-BCC5-4D82F8AE19BE}"/>
                </a:ext>
              </a:extLst>
            </p:cNvPr>
            <p:cNvSpPr/>
            <p:nvPr/>
          </p:nvSpPr>
          <p:spPr>
            <a:xfrm flipH="1">
              <a:off x="137265" y="284605"/>
              <a:ext cx="2" cy="95710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DEF619B3-5BCF-C94B-9C71-30BCD3BFFB4D}"/>
                </a:ext>
              </a:extLst>
            </p:cNvPr>
            <p:cNvSpPr/>
            <p:nvPr/>
          </p:nvSpPr>
          <p:spPr>
            <a:xfrm>
              <a:off x="419351" y="284605"/>
              <a:ext cx="2" cy="95710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7D1A31A1-131D-3142-B616-D243A3DC1D77}"/>
                </a:ext>
              </a:extLst>
            </p:cNvPr>
            <p:cNvSpPr/>
            <p:nvPr/>
          </p:nvSpPr>
          <p:spPr>
            <a:xfrm>
              <a:off x="328681" y="521356"/>
              <a:ext cx="2" cy="95710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5AE9703A-7404-E84B-849A-CC330C7A4496}"/>
                </a:ext>
              </a:extLst>
            </p:cNvPr>
            <p:cNvSpPr/>
            <p:nvPr/>
          </p:nvSpPr>
          <p:spPr>
            <a:xfrm>
              <a:off x="419351" y="521356"/>
              <a:ext cx="2" cy="95710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25BD2D71-EA13-8349-88F7-5F4CF3D8E2B2}"/>
                </a:ext>
              </a:extLst>
            </p:cNvPr>
            <p:cNvSpPr/>
            <p:nvPr/>
          </p:nvSpPr>
          <p:spPr>
            <a:xfrm>
              <a:off x="238010" y="284605"/>
              <a:ext cx="94451" cy="95710"/>
            </a:xfrm>
            <a:prstGeom prst="rect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995F8B55-730D-CC4C-BE67-78BC1448E7B5}"/>
                </a:ext>
              </a:extLst>
            </p:cNvPr>
            <p:cNvSpPr/>
            <p:nvPr/>
          </p:nvSpPr>
          <p:spPr>
            <a:xfrm>
              <a:off x="143561" y="521356"/>
              <a:ext cx="94451" cy="95710"/>
            </a:xfrm>
            <a:prstGeom prst="rect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7D136BAA-35C9-9546-9E0F-28CB72DA3002}"/>
                </a:ext>
              </a:extLst>
            </p:cNvPr>
            <p:cNvSpPr/>
            <p:nvPr/>
          </p:nvSpPr>
          <p:spPr>
            <a:xfrm>
              <a:off x="332459" y="759367"/>
              <a:ext cx="94450" cy="94451"/>
            </a:xfrm>
            <a:prstGeom prst="rect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C93B72E3-A0C2-7A43-A240-CB4119FCE8FE}"/>
                </a:ext>
              </a:extLst>
            </p:cNvPr>
            <p:cNvSpPr/>
            <p:nvPr/>
          </p:nvSpPr>
          <p:spPr>
            <a:xfrm flipH="1">
              <a:off x="137265" y="759367"/>
              <a:ext cx="2" cy="94451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439CB35-521E-A449-B4E4-F00ACEF3E86F}"/>
                </a:ext>
              </a:extLst>
            </p:cNvPr>
            <p:cNvSpPr/>
            <p:nvPr/>
          </p:nvSpPr>
          <p:spPr>
            <a:xfrm>
              <a:off x="227936" y="759367"/>
              <a:ext cx="2" cy="94451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3B0B01CD-10BE-0F4D-B248-57900DEB2053}"/>
                </a:ext>
              </a:extLst>
            </p:cNvPr>
            <p:cNvSpPr/>
            <p:nvPr/>
          </p:nvSpPr>
          <p:spPr>
            <a:xfrm>
              <a:off x="0" y="-1"/>
              <a:ext cx="759370" cy="996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97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4851" y="0"/>
                  </a:lnTo>
                  <a:lnTo>
                    <a:pt x="21600" y="5146"/>
                  </a:lnTo>
                  <a:lnTo>
                    <a:pt x="21600" y="9259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C425C81A-DF73-F342-9925-888572CBB116}"/>
                </a:ext>
              </a:extLst>
            </p:cNvPr>
            <p:cNvSpPr/>
            <p:nvPr/>
          </p:nvSpPr>
          <p:spPr>
            <a:xfrm>
              <a:off x="522615" y="-1"/>
              <a:ext cx="236755" cy="238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</p:grpSp>
      <p:sp>
        <p:nvSpPr>
          <p:cNvPr id="100" name="Shape 398">
            <a:extLst>
              <a:ext uri="{FF2B5EF4-FFF2-40B4-BE49-F238E27FC236}">
                <a16:creationId xmlns:a16="http://schemas.microsoft.com/office/drawing/2014/main" id="{2DB5CBED-7BD4-F44A-8B88-6AB241351D2E}"/>
              </a:ext>
            </a:extLst>
          </p:cNvPr>
          <p:cNvSpPr txBox="1"/>
          <p:nvPr/>
        </p:nvSpPr>
        <p:spPr>
          <a:xfrm>
            <a:off x="12510779" y="4737454"/>
            <a:ext cx="888922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20" tIns="45720" rIns="45720" bIns="45720">
            <a:spAutoFit/>
          </a:bodyPr>
          <a:lstStyle/>
          <a:p>
            <a:pPr defTabSz="525780">
              <a:defRPr sz="1600">
                <a:solidFill>
                  <a:srgbClr val="D9D9D9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lang="en-US" sz="1680" b="1" dirty="0" err="1">
                <a:solidFill>
                  <a:srgbClr val="D9D9D9"/>
                </a:solidFill>
                <a:ea typeface="Amazon Ember"/>
                <a:cs typeface="Amazon Ember"/>
                <a:sym typeface="Amazon Ember"/>
              </a:rPr>
              <a:t>Serviço</a:t>
            </a:r>
            <a:endParaRPr sz="1680" b="1" dirty="0">
              <a:solidFill>
                <a:srgbClr val="D9D9D9"/>
              </a:solidFill>
              <a:ea typeface="Amazon Ember"/>
              <a:cs typeface="Amazon Ember"/>
              <a:sym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492022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Asset 18@2x.png" descr="Asset 18@2x.png">
            <a:extLst>
              <a:ext uri="{FF2B5EF4-FFF2-40B4-BE49-F238E27FC236}">
                <a16:creationId xmlns:a16="http://schemas.microsoft.com/office/drawing/2014/main" id="{EFF139E5-CB9E-9446-BD86-0423CADD3C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733"/>
          </a:blip>
          <a:stretch>
            <a:fillRect/>
          </a:stretch>
        </p:blipFill>
        <p:spPr>
          <a:xfrm>
            <a:off x="4792703" y="2557454"/>
            <a:ext cx="4900979" cy="312946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66D5210-4A7B-2F4C-871C-B8D2B3C29B4A}"/>
              </a:ext>
            </a:extLst>
          </p:cNvPr>
          <p:cNvSpPr/>
          <p:nvPr/>
        </p:nvSpPr>
        <p:spPr>
          <a:xfrm>
            <a:off x="5061430" y="3866576"/>
            <a:ext cx="4177619" cy="9952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73" descr="Picture 73">
            <a:extLst>
              <a:ext uri="{FF2B5EF4-FFF2-40B4-BE49-F238E27FC236}">
                <a16:creationId xmlns:a16="http://schemas.microsoft.com/office/drawing/2014/main" id="{0783D0C8-C3A5-E945-B4D3-B8CE80AE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15" y="5244405"/>
            <a:ext cx="2409427" cy="339689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389">
            <a:extLst>
              <a:ext uri="{FF2B5EF4-FFF2-40B4-BE49-F238E27FC236}">
                <a16:creationId xmlns:a16="http://schemas.microsoft.com/office/drawing/2014/main" id="{46A315DC-D06E-0347-8D3D-7D00515D377F}"/>
              </a:ext>
            </a:extLst>
          </p:cNvPr>
          <p:cNvSpPr/>
          <p:nvPr/>
        </p:nvSpPr>
        <p:spPr>
          <a:xfrm rot="10800000" flipH="1">
            <a:off x="4808220" y="2014987"/>
            <a:ext cx="2649711" cy="506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413"/>
                </a:moveTo>
                <a:lnTo>
                  <a:pt x="21600" y="21600"/>
                </a:lnTo>
                <a:lnTo>
                  <a:pt x="21592" y="0"/>
                </a:lnTo>
              </a:path>
            </a:pathLst>
          </a:custGeom>
          <a:ln w="12700">
            <a:solidFill>
              <a:srgbClr val="A6A6A6"/>
            </a:solidFill>
            <a:prstDash val="dash"/>
            <a:miter lim="400000"/>
            <a:headEnd type="triangle"/>
            <a:tailEnd type="triangle"/>
          </a:ln>
        </p:spPr>
        <p:txBody>
          <a:bodyPr lIns="41146" tIns="41146" rIns="41146" bIns="41146" anchor="ctr"/>
          <a:lstStyle/>
          <a:p>
            <a:pPr defTabSz="548645">
              <a:defRPr sz="900">
                <a:solidFill>
                  <a:srgbClr val="000000"/>
                </a:solidFill>
              </a:defRPr>
            </a:pPr>
            <a:endParaRPr sz="810">
              <a:solidFill>
                <a:srgbClr val="000000"/>
              </a:solidFill>
              <a:latin typeface="Amazon Ember Light"/>
              <a:ea typeface="Amazon Ember Light"/>
              <a:cs typeface="Amazon Ember Light"/>
              <a:sym typeface="Amazon Ember Light"/>
            </a:endParaRPr>
          </a:p>
        </p:txBody>
      </p:sp>
      <p:sp>
        <p:nvSpPr>
          <p:cNvPr id="66" name="Shape 390">
            <a:extLst>
              <a:ext uri="{FF2B5EF4-FFF2-40B4-BE49-F238E27FC236}">
                <a16:creationId xmlns:a16="http://schemas.microsoft.com/office/drawing/2014/main" id="{95F9E48E-6615-1B45-99D7-4B3B499B136C}"/>
              </a:ext>
            </a:extLst>
          </p:cNvPr>
          <p:cNvSpPr/>
          <p:nvPr/>
        </p:nvSpPr>
        <p:spPr>
          <a:xfrm rot="5400000" flipH="1">
            <a:off x="1472130" y="1932539"/>
            <a:ext cx="1474229" cy="1757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60"/>
                </a:moveTo>
                <a:lnTo>
                  <a:pt x="21417" y="2160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A6A6A6"/>
            </a:solidFill>
            <a:prstDash val="dash"/>
            <a:miter lim="400000"/>
            <a:headEnd type="triangle"/>
            <a:tailEnd type="triangle"/>
          </a:ln>
        </p:spPr>
        <p:txBody>
          <a:bodyPr lIns="41146" tIns="41146" rIns="41146" bIns="41146" anchor="ctr"/>
          <a:lstStyle/>
          <a:p>
            <a:pPr defTabSz="548645">
              <a:defRPr sz="900">
                <a:solidFill>
                  <a:srgbClr val="000000"/>
                </a:solidFill>
              </a:defRPr>
            </a:pPr>
            <a:endParaRPr sz="810">
              <a:solidFill>
                <a:srgbClr val="000000"/>
              </a:solidFill>
              <a:latin typeface="Amazon Ember Light"/>
              <a:ea typeface="Amazon Ember Light"/>
              <a:cs typeface="Amazon Ember Light"/>
              <a:sym typeface="Amazon Ember Light"/>
            </a:endParaRPr>
          </a:p>
        </p:txBody>
      </p:sp>
      <p:sp>
        <p:nvSpPr>
          <p:cNvPr id="67" name="Shape 392">
            <a:extLst>
              <a:ext uri="{FF2B5EF4-FFF2-40B4-BE49-F238E27FC236}">
                <a16:creationId xmlns:a16="http://schemas.microsoft.com/office/drawing/2014/main" id="{B927CCB2-BAA3-2247-82BD-7875C25BF7E4}"/>
              </a:ext>
            </a:extLst>
          </p:cNvPr>
          <p:cNvSpPr/>
          <p:nvPr/>
        </p:nvSpPr>
        <p:spPr>
          <a:xfrm>
            <a:off x="5428674" y="5776201"/>
            <a:ext cx="2029258" cy="653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473"/>
                </a:moveTo>
                <a:lnTo>
                  <a:pt x="21600" y="21600"/>
                </a:lnTo>
                <a:lnTo>
                  <a:pt x="21594" y="0"/>
                </a:lnTo>
              </a:path>
            </a:pathLst>
          </a:custGeom>
          <a:ln w="12700">
            <a:solidFill>
              <a:srgbClr val="A6A6A6"/>
            </a:solidFill>
            <a:prstDash val="dash"/>
            <a:miter lim="400000"/>
            <a:headEnd type="triangle"/>
            <a:tailEnd type="triangle"/>
          </a:ln>
        </p:spPr>
        <p:txBody>
          <a:bodyPr lIns="41146" tIns="41146" rIns="41146" bIns="41146" anchor="ctr"/>
          <a:lstStyle/>
          <a:p>
            <a:pPr defTabSz="548645">
              <a:defRPr sz="900">
                <a:solidFill>
                  <a:srgbClr val="000000"/>
                </a:solidFill>
              </a:defRPr>
            </a:pPr>
            <a:endParaRPr sz="810">
              <a:solidFill>
                <a:srgbClr val="000000"/>
              </a:solidFill>
              <a:latin typeface="Amazon Ember Light"/>
              <a:ea typeface="Amazon Ember Light"/>
              <a:cs typeface="Amazon Ember Light"/>
              <a:sym typeface="Amazon Ember Light"/>
            </a:endParaRPr>
          </a:p>
        </p:txBody>
      </p:sp>
      <p:sp>
        <p:nvSpPr>
          <p:cNvPr id="68" name="Shape 393">
            <a:extLst>
              <a:ext uri="{FF2B5EF4-FFF2-40B4-BE49-F238E27FC236}">
                <a16:creationId xmlns:a16="http://schemas.microsoft.com/office/drawing/2014/main" id="{69DC4015-5F83-DC43-A6DD-58AC43BB47D7}"/>
              </a:ext>
            </a:extLst>
          </p:cNvPr>
          <p:cNvSpPr/>
          <p:nvPr/>
        </p:nvSpPr>
        <p:spPr>
          <a:xfrm rot="5400000">
            <a:off x="1620646" y="4830343"/>
            <a:ext cx="1306496" cy="1887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571"/>
                </a:moveTo>
                <a:lnTo>
                  <a:pt x="21370" y="2160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A6A6A6"/>
            </a:solidFill>
            <a:prstDash val="dash"/>
            <a:miter lim="400000"/>
            <a:headEnd type="triangle"/>
            <a:tailEnd type="triangle"/>
          </a:ln>
        </p:spPr>
        <p:txBody>
          <a:bodyPr lIns="41146" tIns="41146" rIns="41146" bIns="41146" anchor="ctr"/>
          <a:lstStyle/>
          <a:p>
            <a:pPr defTabSz="548645">
              <a:defRPr sz="900">
                <a:solidFill>
                  <a:srgbClr val="000000"/>
                </a:solidFill>
              </a:defRPr>
            </a:pPr>
            <a:endParaRPr sz="810">
              <a:solidFill>
                <a:srgbClr val="000000"/>
              </a:solidFill>
              <a:latin typeface="Amazon Ember Light"/>
              <a:ea typeface="Amazon Ember Light"/>
              <a:cs typeface="Amazon Ember Light"/>
              <a:sym typeface="Amazon Ember Light"/>
            </a:endParaRPr>
          </a:p>
        </p:txBody>
      </p:sp>
      <p:sp>
        <p:nvSpPr>
          <p:cNvPr id="70" name="Shape 385">
            <a:extLst>
              <a:ext uri="{FF2B5EF4-FFF2-40B4-BE49-F238E27FC236}">
                <a16:creationId xmlns:a16="http://schemas.microsoft.com/office/drawing/2014/main" id="{D6632C53-CC51-014D-90A0-862D9F8A3579}"/>
              </a:ext>
            </a:extLst>
          </p:cNvPr>
          <p:cNvSpPr txBox="1"/>
          <p:nvPr/>
        </p:nvSpPr>
        <p:spPr>
          <a:xfrm>
            <a:off x="6577302" y="3255568"/>
            <a:ext cx="291856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/>
          <a:p>
            <a:pPr defTabSz="525780">
              <a:defRPr sz="1400">
                <a:solidFill>
                  <a:srgbClr val="00CAFF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lang="en-US" sz="1400" dirty="0">
                <a:solidFill>
                  <a:srgbClr val="00CAFF"/>
                </a:solidFill>
                <a:ea typeface="Amazon Ember"/>
                <a:cs typeface="Amazon Ember"/>
                <a:sym typeface="Amazon Ember"/>
              </a:rPr>
              <a:t>Machine Learning</a:t>
            </a:r>
            <a:endParaRPr sz="1400" dirty="0">
              <a:solidFill>
                <a:srgbClr val="00CAFF"/>
              </a:solidFill>
              <a:ea typeface="Amazon Ember"/>
              <a:cs typeface="Amazon Ember"/>
              <a:sym typeface="Amazon Ember"/>
            </a:endParaRPr>
          </a:p>
        </p:txBody>
      </p:sp>
      <p:sp>
        <p:nvSpPr>
          <p:cNvPr id="71" name="Shape 394">
            <a:extLst>
              <a:ext uri="{FF2B5EF4-FFF2-40B4-BE49-F238E27FC236}">
                <a16:creationId xmlns:a16="http://schemas.microsoft.com/office/drawing/2014/main" id="{708A38BC-1D28-064D-8230-C2B18C72D519}"/>
              </a:ext>
            </a:extLst>
          </p:cNvPr>
          <p:cNvSpPr txBox="1"/>
          <p:nvPr/>
        </p:nvSpPr>
        <p:spPr>
          <a:xfrm>
            <a:off x="6443303" y="3009154"/>
            <a:ext cx="236485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20" tIns="45720" rIns="45720" bIns="45720">
            <a:spAutoFit/>
          </a:bodyPr>
          <a:lstStyle/>
          <a:p>
            <a:pPr algn="ctr" defTabSz="525780">
              <a:defRPr sz="1400">
                <a:solidFill>
                  <a:srgbClr val="00CAFF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lang="en-US" sz="1400" dirty="0" err="1">
                <a:solidFill>
                  <a:srgbClr val="00CAFF"/>
                </a:solidFill>
                <a:ea typeface="Amazon Ember"/>
                <a:cs typeface="Amazon Ember"/>
                <a:sym typeface="Amazon Ember"/>
              </a:rPr>
              <a:t>Reconhecimento</a:t>
            </a:r>
            <a:r>
              <a:rPr lang="en-US" sz="1400" dirty="0">
                <a:solidFill>
                  <a:srgbClr val="00CAFF"/>
                </a:solidFill>
                <a:ea typeface="Amazon Ember"/>
                <a:cs typeface="Amazon Ember"/>
                <a:sym typeface="Amazon Ember"/>
              </a:rPr>
              <a:t> de </a:t>
            </a:r>
            <a:r>
              <a:rPr lang="en-US" sz="1400" dirty="0" err="1">
                <a:solidFill>
                  <a:srgbClr val="00CAFF"/>
                </a:solidFill>
                <a:ea typeface="Amazon Ember"/>
                <a:cs typeface="Amazon Ember"/>
                <a:sym typeface="Amazon Ember"/>
              </a:rPr>
              <a:t>Fala</a:t>
            </a:r>
            <a:endParaRPr sz="1400" dirty="0">
              <a:solidFill>
                <a:srgbClr val="00CAFF"/>
              </a:solidFill>
              <a:ea typeface="Amazon Ember"/>
              <a:cs typeface="Amazon Ember"/>
              <a:sym typeface="Amazon Ember"/>
            </a:endParaRPr>
          </a:p>
        </p:txBody>
      </p:sp>
      <p:sp>
        <p:nvSpPr>
          <p:cNvPr id="72" name="Shape 388">
            <a:extLst>
              <a:ext uri="{FF2B5EF4-FFF2-40B4-BE49-F238E27FC236}">
                <a16:creationId xmlns:a16="http://schemas.microsoft.com/office/drawing/2014/main" id="{596CCB5D-D45A-2A46-8761-83697A622F6B}"/>
              </a:ext>
            </a:extLst>
          </p:cNvPr>
          <p:cNvSpPr txBox="1"/>
          <p:nvPr/>
        </p:nvSpPr>
        <p:spPr>
          <a:xfrm>
            <a:off x="3867099" y="1859200"/>
            <a:ext cx="2010896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>
            <a:lvl1pPr algn="l">
              <a:defRPr sz="1600">
                <a:solidFill>
                  <a:srgbClr val="D9D9D9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marL="0" marR="0" lvl="0" indent="0" algn="l" defTabSz="52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80" b="1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mazon Ember"/>
                <a:ea typeface="Amazon Ember"/>
                <a:cs typeface="Amazon Ember"/>
                <a:sym typeface="Amazon Ember"/>
              </a:rPr>
              <a:t>Audio</a:t>
            </a:r>
            <a:endParaRPr kumimoji="0" sz="1680" b="1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mazon Ember"/>
              <a:ea typeface="Amazon Ember"/>
              <a:cs typeface="Amazon Ember"/>
              <a:sym typeface="Amazon Ember"/>
            </a:endParaRPr>
          </a:p>
        </p:txBody>
      </p:sp>
      <p:sp>
        <p:nvSpPr>
          <p:cNvPr id="73" name="Shape 391">
            <a:extLst>
              <a:ext uri="{FF2B5EF4-FFF2-40B4-BE49-F238E27FC236}">
                <a16:creationId xmlns:a16="http://schemas.microsoft.com/office/drawing/2014/main" id="{BC057C0D-6C08-804C-B006-12FB002DB759}"/>
              </a:ext>
            </a:extLst>
          </p:cNvPr>
          <p:cNvSpPr txBox="1"/>
          <p:nvPr/>
        </p:nvSpPr>
        <p:spPr>
          <a:xfrm>
            <a:off x="3903848" y="6226300"/>
            <a:ext cx="2029258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>
            <a:lvl1pPr algn="l">
              <a:defRPr sz="1600">
                <a:solidFill>
                  <a:srgbClr val="D9D9D9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marL="0" marR="0" lvl="0" indent="0" algn="ctr" defTabSz="52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80" b="1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mazon Ember"/>
                <a:ea typeface="Amazon Ember"/>
                <a:cs typeface="Amazon Ember"/>
                <a:sym typeface="Amazon Ember"/>
              </a:rPr>
              <a:t>Visual</a:t>
            </a:r>
            <a:endParaRPr kumimoji="0" sz="1680" b="1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mazon Ember"/>
              <a:ea typeface="Amazon Ember"/>
              <a:cs typeface="Amazon Ember"/>
              <a:sym typeface="Amazon Ember"/>
            </a:endParaRPr>
          </a:p>
        </p:txBody>
      </p:sp>
      <p:sp>
        <p:nvSpPr>
          <p:cNvPr id="74" name="Shape 399">
            <a:extLst>
              <a:ext uri="{FF2B5EF4-FFF2-40B4-BE49-F238E27FC236}">
                <a16:creationId xmlns:a16="http://schemas.microsoft.com/office/drawing/2014/main" id="{B421B216-4B7C-4D4B-ACE1-DE33911C410E}"/>
              </a:ext>
            </a:extLst>
          </p:cNvPr>
          <p:cNvSpPr txBox="1"/>
          <p:nvPr/>
        </p:nvSpPr>
        <p:spPr>
          <a:xfrm>
            <a:off x="1035422" y="4757508"/>
            <a:ext cx="1402655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/>
          <a:p>
            <a:pPr defTabSz="525780">
              <a:defRPr sz="1600">
                <a:solidFill>
                  <a:srgbClr val="D9D9D9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endParaRPr sz="1680" b="1" dirty="0">
              <a:solidFill>
                <a:srgbClr val="D9D9D9"/>
              </a:solidFill>
              <a:ea typeface="Amazon Ember"/>
              <a:cs typeface="Amazon Ember"/>
              <a:sym typeface="Amazon Ember"/>
            </a:endParaRPr>
          </a:p>
        </p:txBody>
      </p:sp>
      <p:sp>
        <p:nvSpPr>
          <p:cNvPr id="75" name="Shape 396">
            <a:extLst>
              <a:ext uri="{FF2B5EF4-FFF2-40B4-BE49-F238E27FC236}">
                <a16:creationId xmlns:a16="http://schemas.microsoft.com/office/drawing/2014/main" id="{5E66A9F8-4E8F-8542-9EC2-07AD81DD5E76}"/>
              </a:ext>
            </a:extLst>
          </p:cNvPr>
          <p:cNvSpPr txBox="1"/>
          <p:nvPr/>
        </p:nvSpPr>
        <p:spPr>
          <a:xfrm>
            <a:off x="9884083" y="3657595"/>
            <a:ext cx="2139660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20" tIns="45720" rIns="45720" bIns="45720">
            <a:spAutoFit/>
          </a:bodyPr>
          <a:lstStyle>
            <a:lvl1pPr algn="l">
              <a:defRPr sz="1600">
                <a:solidFill>
                  <a:srgbClr val="D9D9D9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marL="0" marR="0" lvl="0" indent="0" algn="ctr" defTabSz="52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80" b="1" i="0" u="none" strike="noStrike" kern="0" cap="none" spc="0" normalizeH="0" baseline="0" noProof="0" dirty="0" err="1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mazon Ember"/>
                <a:ea typeface="Amazon Ember"/>
                <a:cs typeface="Amazon Ember"/>
                <a:sym typeface="Amazon Ember"/>
              </a:rPr>
              <a:t>Requisição</a:t>
            </a:r>
            <a:endParaRPr kumimoji="0" sz="1680" b="1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Amazon Ember"/>
              <a:ea typeface="Amazon Ember"/>
              <a:cs typeface="Amazon Ember"/>
              <a:sym typeface="Amazon Ember"/>
            </a:endParaRPr>
          </a:p>
        </p:txBody>
      </p:sp>
      <p:sp>
        <p:nvSpPr>
          <p:cNvPr id="77" name="Shape 397">
            <a:extLst>
              <a:ext uri="{FF2B5EF4-FFF2-40B4-BE49-F238E27FC236}">
                <a16:creationId xmlns:a16="http://schemas.microsoft.com/office/drawing/2014/main" id="{A36A6A9E-E7B8-CA48-9C53-1EDB07B702C0}"/>
              </a:ext>
            </a:extLst>
          </p:cNvPr>
          <p:cNvSpPr txBox="1"/>
          <p:nvPr/>
        </p:nvSpPr>
        <p:spPr>
          <a:xfrm>
            <a:off x="10408860" y="4428583"/>
            <a:ext cx="1144865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20" tIns="45720" rIns="45720" bIns="45720">
            <a:spAutoFit/>
          </a:bodyPr>
          <a:lstStyle>
            <a:lvl1pPr>
              <a:defRPr sz="1600">
                <a:solidFill>
                  <a:schemeClr val="accent5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marL="0" marR="0" lvl="0" indent="0" defTabSz="5257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80" b="1" i="0" u="none" strike="noStrike" kern="0" cap="none" spc="0" normalizeH="0" baseline="0" noProof="0" dirty="0" err="1">
                <a:ln>
                  <a:noFill/>
                </a:ln>
                <a:solidFill>
                  <a:srgbClr val="00CAFF"/>
                </a:solidFill>
                <a:effectLst/>
                <a:uLnTx/>
                <a:uFillTx/>
                <a:latin typeface="Amazon Ember"/>
                <a:ea typeface="Amazon Ember"/>
                <a:cs typeface="Amazon Ember"/>
                <a:sym typeface="Amazon Ember"/>
              </a:rPr>
              <a:t>Resposta</a:t>
            </a:r>
            <a:endParaRPr kumimoji="0" sz="1680" b="1" i="0" u="none" strike="noStrike" kern="0" cap="none" spc="0" normalizeH="0" baseline="0" noProof="0" dirty="0">
              <a:ln>
                <a:noFill/>
              </a:ln>
              <a:solidFill>
                <a:srgbClr val="00CAFF"/>
              </a:solidFill>
              <a:effectLst/>
              <a:uLnTx/>
              <a:uFillTx/>
              <a:latin typeface="Amazon Ember"/>
              <a:ea typeface="Amazon Ember"/>
              <a:cs typeface="Amazon Ember"/>
              <a:sym typeface="Amazon Ember"/>
            </a:endParaRPr>
          </a:p>
        </p:txBody>
      </p:sp>
      <p:pic>
        <p:nvPicPr>
          <p:cNvPr id="78" name="Asset 19@2x.png" descr="Asset 19@2x.png">
            <a:extLst>
              <a:ext uri="{FF2B5EF4-FFF2-40B4-BE49-F238E27FC236}">
                <a16:creationId xmlns:a16="http://schemas.microsoft.com/office/drawing/2014/main" id="{812B61E7-6857-DD49-8CBF-1623B6B86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741138" y="4230479"/>
            <a:ext cx="2480311" cy="217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Asset 22@2x.png" descr="Asset 22@2x.png">
            <a:extLst>
              <a:ext uri="{FF2B5EF4-FFF2-40B4-BE49-F238E27FC236}">
                <a16:creationId xmlns:a16="http://schemas.microsoft.com/office/drawing/2014/main" id="{870F78CF-6644-8048-A143-CEFA3D45C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875" y="5933102"/>
            <a:ext cx="971551" cy="937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Asset 23@2x.png" descr="Asset 23@2x.png">
            <a:extLst>
              <a:ext uri="{FF2B5EF4-FFF2-40B4-BE49-F238E27FC236}">
                <a16:creationId xmlns:a16="http://schemas.microsoft.com/office/drawing/2014/main" id="{378ADD10-F639-A841-A068-01CC6B77E9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902" y="3933299"/>
            <a:ext cx="1062991" cy="742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Asset 24@2x.png" descr="Asset 24@2x.png">
            <a:extLst>
              <a:ext uri="{FF2B5EF4-FFF2-40B4-BE49-F238E27FC236}">
                <a16:creationId xmlns:a16="http://schemas.microsoft.com/office/drawing/2014/main" id="{9983E7CE-7636-C043-80AF-98386AE67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8346" y="1784905"/>
            <a:ext cx="411481" cy="925831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2">
            <a:extLst>
              <a:ext uri="{FF2B5EF4-FFF2-40B4-BE49-F238E27FC236}">
                <a16:creationId xmlns:a16="http://schemas.microsoft.com/office/drawing/2014/main" id="{852516AD-E89D-0849-8C37-A36879A60084}"/>
              </a:ext>
            </a:extLst>
          </p:cNvPr>
          <p:cNvSpPr txBox="1">
            <a:spLocks/>
          </p:cNvSpPr>
          <p:nvPr/>
        </p:nvSpPr>
        <p:spPr>
          <a:xfrm>
            <a:off x="538863" y="183898"/>
            <a:ext cx="13128486" cy="1371600"/>
          </a:xfrm>
          <a:prstGeom prst="rect">
            <a:avLst/>
          </a:prstGeom>
        </p:spPr>
        <p:txBody>
          <a:bodyPr/>
          <a:lstStyle>
            <a:lvl1pPr algn="l" defTabSz="731520" rtl="0" eaLnBrk="1" latinLnBrk="0" hangingPunct="1">
              <a:spcBef>
                <a:spcPct val="0"/>
              </a:spcBef>
              <a:buNone/>
              <a:defRPr sz="384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pt-BR" sz="4000" dirty="0" err="1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Skill</a:t>
            </a:r>
            <a:r>
              <a:rPr lang="pt-BR" sz="4000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pt-BR" sz="4000" dirty="0" err="1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Alexa</a:t>
            </a:r>
            <a:r>
              <a:rPr lang="pt-BR" sz="4000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: </a:t>
            </a:r>
            <a:r>
              <a:rPr lang="pt-BR" sz="40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Saída</a:t>
            </a:r>
            <a:endParaRPr lang="pt-BR" sz="4000" dirty="0">
              <a:solidFill>
                <a:srgbClr val="FFFFFF"/>
              </a:solidFill>
              <a:latin typeface="Amazon Ember" panose="02000000000000000000" pitchFamily="2" charset="0"/>
              <a:ea typeface="Amazon Ember" panose="02000000000000000000" pitchFamily="2" charset="0"/>
              <a:cs typeface="Nexa" charset="0"/>
            </a:endParaRPr>
          </a:p>
        </p:txBody>
      </p:sp>
      <p:pic>
        <p:nvPicPr>
          <p:cNvPr id="86" name="Asset 19@2x.png" descr="Asset 19@2x.png">
            <a:extLst>
              <a:ext uri="{FF2B5EF4-FFF2-40B4-BE49-F238E27FC236}">
                <a16:creationId xmlns:a16="http://schemas.microsoft.com/office/drawing/2014/main" id="{9E936ECE-A3E6-D94B-947C-040D3849020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9741138" y="4003970"/>
            <a:ext cx="2480311" cy="21717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6129C5C-BAB8-B345-A610-9BADE6ABDBB5}"/>
              </a:ext>
            </a:extLst>
          </p:cNvPr>
          <p:cNvSpPr txBox="1"/>
          <p:nvPr/>
        </p:nvSpPr>
        <p:spPr>
          <a:xfrm>
            <a:off x="4808220" y="3871336"/>
            <a:ext cx="4804919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Text to speech</a:t>
            </a:r>
          </a:p>
          <a:p>
            <a:pPr algn="ctr"/>
            <a:r>
              <a:rPr lang="en-US" dirty="0"/>
              <a:t>SSML, streaming audio</a:t>
            </a:r>
          </a:p>
        </p:txBody>
      </p:sp>
      <p:grpSp>
        <p:nvGrpSpPr>
          <p:cNvPr id="42" name="Group 81">
            <a:extLst>
              <a:ext uri="{FF2B5EF4-FFF2-40B4-BE49-F238E27FC236}">
                <a16:creationId xmlns:a16="http://schemas.microsoft.com/office/drawing/2014/main" id="{FF4B6F38-7FD6-194F-8F5A-93E12980F3C7}"/>
              </a:ext>
            </a:extLst>
          </p:cNvPr>
          <p:cNvGrpSpPr/>
          <p:nvPr/>
        </p:nvGrpSpPr>
        <p:grpSpPr>
          <a:xfrm>
            <a:off x="12577824" y="3714009"/>
            <a:ext cx="981513" cy="982648"/>
            <a:chOff x="0" y="0"/>
            <a:chExt cx="1090569" cy="1091830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FE17DB-4E01-5E40-A522-403477444F1A}"/>
                </a:ext>
              </a:extLst>
            </p:cNvPr>
            <p:cNvSpPr/>
            <p:nvPr/>
          </p:nvSpPr>
          <p:spPr>
            <a:xfrm>
              <a:off x="972192" y="687586"/>
              <a:ext cx="118378" cy="11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5358173D-CEBC-EE4B-BF5C-FC2D6A687321}"/>
                </a:ext>
              </a:extLst>
            </p:cNvPr>
            <p:cNvSpPr/>
            <p:nvPr/>
          </p:nvSpPr>
          <p:spPr>
            <a:xfrm>
              <a:off x="663660" y="664918"/>
              <a:ext cx="426910" cy="142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1491" y="8962"/>
                    <a:pt x="6117" y="0"/>
                    <a:pt x="10819" y="0"/>
                  </a:cubicBezTo>
                  <a:cubicBezTo>
                    <a:pt x="15521" y="0"/>
                    <a:pt x="20109" y="8962"/>
                    <a:pt x="21600" y="21600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36883DC0-B3C1-1541-924B-8D61B0789D0F}"/>
                </a:ext>
              </a:extLst>
            </p:cNvPr>
            <p:cNvSpPr/>
            <p:nvPr/>
          </p:nvSpPr>
          <p:spPr>
            <a:xfrm>
              <a:off x="663660" y="948264"/>
              <a:ext cx="119637" cy="119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C56516CD-D358-844C-A4DD-DCE5D41DAC88}"/>
                </a:ext>
              </a:extLst>
            </p:cNvPr>
            <p:cNvSpPr/>
            <p:nvPr/>
          </p:nvSpPr>
          <p:spPr>
            <a:xfrm>
              <a:off x="663660" y="948264"/>
              <a:ext cx="426910" cy="143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109" y="12571"/>
                    <a:pt x="15521" y="21600"/>
                    <a:pt x="10819" y="21600"/>
                  </a:cubicBezTo>
                  <a:cubicBezTo>
                    <a:pt x="6117" y="21600"/>
                    <a:pt x="1491" y="12571"/>
                    <a:pt x="0" y="0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EECA201B-23F7-7A44-88E1-316D063AA874}"/>
                </a:ext>
              </a:extLst>
            </p:cNvPr>
            <p:cNvSpPr/>
            <p:nvPr/>
          </p:nvSpPr>
          <p:spPr>
            <a:xfrm flipH="1">
              <a:off x="137265" y="284605"/>
              <a:ext cx="2" cy="95710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2F47BA38-1A16-8F4F-A27E-5FF01AECFADD}"/>
                </a:ext>
              </a:extLst>
            </p:cNvPr>
            <p:cNvSpPr/>
            <p:nvPr/>
          </p:nvSpPr>
          <p:spPr>
            <a:xfrm>
              <a:off x="419351" y="284605"/>
              <a:ext cx="2" cy="95710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2A6B847A-4D24-D747-AD1E-94AF96F181D7}"/>
                </a:ext>
              </a:extLst>
            </p:cNvPr>
            <p:cNvSpPr/>
            <p:nvPr/>
          </p:nvSpPr>
          <p:spPr>
            <a:xfrm>
              <a:off x="328681" y="521356"/>
              <a:ext cx="2" cy="95710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AB52FE6E-915A-0849-A294-5DABD2B67E4F}"/>
                </a:ext>
              </a:extLst>
            </p:cNvPr>
            <p:cNvSpPr/>
            <p:nvPr/>
          </p:nvSpPr>
          <p:spPr>
            <a:xfrm>
              <a:off x="419351" y="521356"/>
              <a:ext cx="2" cy="95710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4B7D256F-D102-D94F-A70F-3214E6C31BE3}"/>
                </a:ext>
              </a:extLst>
            </p:cNvPr>
            <p:cNvSpPr/>
            <p:nvPr/>
          </p:nvSpPr>
          <p:spPr>
            <a:xfrm>
              <a:off x="238010" y="284605"/>
              <a:ext cx="94451" cy="95710"/>
            </a:xfrm>
            <a:prstGeom prst="rect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DBEA5200-E209-8142-BA2C-F7415E7B35B3}"/>
                </a:ext>
              </a:extLst>
            </p:cNvPr>
            <p:cNvSpPr/>
            <p:nvPr/>
          </p:nvSpPr>
          <p:spPr>
            <a:xfrm>
              <a:off x="143561" y="521356"/>
              <a:ext cx="94451" cy="95710"/>
            </a:xfrm>
            <a:prstGeom prst="rect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7BF2E9FC-643B-CF4E-AE19-60512E0871A1}"/>
                </a:ext>
              </a:extLst>
            </p:cNvPr>
            <p:cNvSpPr/>
            <p:nvPr/>
          </p:nvSpPr>
          <p:spPr>
            <a:xfrm>
              <a:off x="332459" y="759367"/>
              <a:ext cx="94450" cy="94451"/>
            </a:xfrm>
            <a:prstGeom prst="rect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357CC5E0-C8DB-B448-B415-212779E39475}"/>
                </a:ext>
              </a:extLst>
            </p:cNvPr>
            <p:cNvSpPr/>
            <p:nvPr/>
          </p:nvSpPr>
          <p:spPr>
            <a:xfrm flipH="1">
              <a:off x="137265" y="759367"/>
              <a:ext cx="2" cy="94451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162CC042-D5DB-7F4F-B50D-9232F35062BF}"/>
                </a:ext>
              </a:extLst>
            </p:cNvPr>
            <p:cNvSpPr/>
            <p:nvPr/>
          </p:nvSpPr>
          <p:spPr>
            <a:xfrm>
              <a:off x="227936" y="759367"/>
              <a:ext cx="2" cy="94451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/>
              <a:endParaRPr>
                <a:solidFill>
                  <a:srgbClr val="0C1116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F986DA95-9188-C249-952F-1BB70BBB3ECA}"/>
                </a:ext>
              </a:extLst>
            </p:cNvPr>
            <p:cNvSpPr/>
            <p:nvPr/>
          </p:nvSpPr>
          <p:spPr>
            <a:xfrm>
              <a:off x="0" y="-1"/>
              <a:ext cx="759370" cy="996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97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4851" y="0"/>
                  </a:lnTo>
                  <a:lnTo>
                    <a:pt x="21600" y="5146"/>
                  </a:lnTo>
                  <a:lnTo>
                    <a:pt x="21600" y="9259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8C5D07F1-2DFB-F642-BE61-3BC6E0310395}"/>
                </a:ext>
              </a:extLst>
            </p:cNvPr>
            <p:cNvSpPr/>
            <p:nvPr/>
          </p:nvSpPr>
          <p:spPr>
            <a:xfrm>
              <a:off x="522615" y="-1"/>
              <a:ext cx="236755" cy="238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1146" tIns="41146" rIns="41146" bIns="41146" numCol="1" anchor="t">
              <a:noAutofit/>
            </a:bodyPr>
            <a:lstStyle/>
            <a:p>
              <a:pPr defTabSz="525780">
                <a:defRPr>
                  <a:solidFill>
                    <a:srgbClr val="000000"/>
                  </a:solidFill>
                  <a:latin typeface="Amazon Ember Light"/>
                  <a:ea typeface="Amazon Ember Light"/>
                  <a:cs typeface="Amazon Ember Light"/>
                  <a:sym typeface="Amazon Ember Light"/>
                </a:defRPr>
              </a:pPr>
              <a:endParaRPr>
                <a:solidFill>
                  <a:srgbClr val="000000"/>
                </a:solidFill>
                <a:latin typeface="Amazon Ember Light"/>
                <a:ea typeface="Amazon Ember Light"/>
                <a:cs typeface="Amazon Ember Light"/>
                <a:sym typeface="Amazon Ember Light"/>
              </a:endParaRPr>
            </a:p>
          </p:txBody>
        </p:sp>
      </p:grpSp>
      <p:sp>
        <p:nvSpPr>
          <p:cNvPr id="96" name="Shape 398">
            <a:extLst>
              <a:ext uri="{FF2B5EF4-FFF2-40B4-BE49-F238E27FC236}">
                <a16:creationId xmlns:a16="http://schemas.microsoft.com/office/drawing/2014/main" id="{7D32D363-38D5-8A40-AC97-146D768E8941}"/>
              </a:ext>
            </a:extLst>
          </p:cNvPr>
          <p:cNvSpPr txBox="1"/>
          <p:nvPr/>
        </p:nvSpPr>
        <p:spPr>
          <a:xfrm>
            <a:off x="12510779" y="4737454"/>
            <a:ext cx="888922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20" tIns="45720" rIns="45720" bIns="45720">
            <a:spAutoFit/>
          </a:bodyPr>
          <a:lstStyle/>
          <a:p>
            <a:pPr defTabSz="525780">
              <a:defRPr sz="1600">
                <a:solidFill>
                  <a:srgbClr val="D9D9D9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lang="en-US" sz="1680" b="1" dirty="0" err="1">
                <a:solidFill>
                  <a:srgbClr val="D9D9D9"/>
                </a:solidFill>
                <a:ea typeface="Amazon Ember"/>
                <a:cs typeface="Amazon Ember"/>
                <a:sym typeface="Amazon Ember"/>
              </a:rPr>
              <a:t>Serviço</a:t>
            </a:r>
            <a:endParaRPr sz="1680" b="1" dirty="0">
              <a:solidFill>
                <a:srgbClr val="D9D9D9"/>
              </a:solidFill>
              <a:ea typeface="Amazon Ember"/>
              <a:cs typeface="Amazon Ember"/>
              <a:sym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870497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B3AE5-9640-3E4C-8436-C4395545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Fluxogramas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7C49F0-8B43-0F4C-84F1-174399E2F48F}"/>
              </a:ext>
            </a:extLst>
          </p:cNvPr>
          <p:cNvGrpSpPr/>
          <p:nvPr/>
        </p:nvGrpSpPr>
        <p:grpSpPr>
          <a:xfrm>
            <a:off x="2534478" y="1372045"/>
            <a:ext cx="9378262" cy="5485510"/>
            <a:chOff x="1303866" y="88901"/>
            <a:chExt cx="22140332" cy="124756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4FB9E72-D100-F24A-8F0F-B365ECA7E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1"/>
            <a:stretch/>
          </p:blipFill>
          <p:spPr>
            <a:xfrm>
              <a:off x="1739898" y="5577417"/>
              <a:ext cx="10845800" cy="698711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F8C290D-5B74-954D-9995-627CB5B3C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30"/>
            <a:stretch/>
          </p:blipFill>
          <p:spPr>
            <a:xfrm>
              <a:off x="1303866" y="88901"/>
              <a:ext cx="9766301" cy="560916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C1153E-DFCC-AD40-BDAF-94F7164CC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5698" y="209551"/>
              <a:ext cx="10858500" cy="706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1E2F1E-0F1C-BA4D-A9A1-C9319C14C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21730" y="7270751"/>
              <a:ext cx="8529534" cy="4879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6875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E00E-167F-6C4A-A6EE-3947A8606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Desenhando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conversa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96BB3-7A2B-864B-A3E1-4CFD6E73E327}"/>
              </a:ext>
            </a:extLst>
          </p:cNvPr>
          <p:cNvSpPr txBox="1"/>
          <p:nvPr/>
        </p:nvSpPr>
        <p:spPr>
          <a:xfrm>
            <a:off x="1441373" y="1483311"/>
            <a:ext cx="11747654" cy="52629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mazon Ember Light"/>
                <a:ea typeface="Amazon Ember Light"/>
                <a:cs typeface="Amazon Ember Light"/>
                <a:sym typeface="Amazon Ember Light"/>
              </a:rPr>
              <a:t>USUÁRIO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800" dirty="0">
                <a:latin typeface="Amazon Ember Light"/>
                <a:ea typeface="Amazon Ember Light"/>
                <a:cs typeface="Amazon Ember Light"/>
                <a:sym typeface="Amazon Ember Light"/>
              </a:rPr>
              <a:t>“Alexa, abra o cake walk”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8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Amazon Ember Light"/>
              <a:ea typeface="Amazon Ember Light"/>
              <a:cs typeface="Amazon Ember Light"/>
              <a:sym typeface="Amazon Ember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800" dirty="0">
                <a:latin typeface="Amazon Ember Light"/>
                <a:ea typeface="Amazon Ember Light"/>
                <a:cs typeface="Amazon Ember Light"/>
                <a:sym typeface="Amazon Ember Light"/>
              </a:rPr>
              <a:t>ALEXA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>
                <a:ln>
                  <a:noFill/>
                </a:ln>
                <a:effectLst/>
                <a:uFillTx/>
                <a:latin typeface="Amazon Ember Light"/>
                <a:ea typeface="Amazon Ember Light"/>
                <a:cs typeface="Amazon Ember Light"/>
                <a:sym typeface="Amazon Ember Light"/>
              </a:rPr>
              <a:t>“Olá! Bem-vindo ao cake walk</a:t>
            </a:r>
            <a:r>
              <a:rPr lang="pt-BR" sz="2800" dirty="0">
                <a:latin typeface="Amazon Ember Light"/>
                <a:ea typeface="Amazon Ember Light"/>
                <a:cs typeface="Amazon Ember Light"/>
                <a:sym typeface="Amazon Ember Light"/>
              </a:rPr>
              <a:t>.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>
                <a:ln>
                  <a:noFill/>
                </a:ln>
                <a:effectLst/>
                <a:uFillTx/>
                <a:latin typeface="Amazon Ember Light"/>
                <a:ea typeface="Amazon Ember Light"/>
                <a:cs typeface="Amazon Ember Light"/>
                <a:sym typeface="Amazon Ember Light"/>
              </a:rPr>
              <a:t>Q</a:t>
            </a:r>
            <a:r>
              <a:rPr lang="pt-BR" sz="2800" dirty="0">
                <a:latin typeface="Amazon Ember Light"/>
                <a:ea typeface="Amazon Ember Light"/>
                <a:cs typeface="Amazon Ember Light"/>
                <a:sym typeface="Amazon Ember Light"/>
              </a:rPr>
              <a:t>ual é o seu aniversário?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effectLst/>
                <a:uFillTx/>
                <a:latin typeface="Amazon Ember Light"/>
                <a:ea typeface="Amazon Ember Light"/>
                <a:cs typeface="Amazon Ember Light"/>
                <a:sym typeface="Amazon Ember Light"/>
              </a:rPr>
              <a:t>”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pt-BR" sz="2800" dirty="0">
              <a:solidFill>
                <a:schemeClr val="accent5"/>
              </a:solidFill>
              <a:latin typeface="Amazon Ember Light"/>
              <a:ea typeface="Amazon Ember Light"/>
              <a:cs typeface="Amazon Ember Light"/>
              <a:sym typeface="Amazon Ember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mazon Ember Light"/>
                <a:ea typeface="Amazon Ember Light"/>
                <a:cs typeface="Amazon Ember Light"/>
                <a:sym typeface="Amazon Ember Light"/>
              </a:rPr>
              <a:t>USUÁRIO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800" dirty="0">
                <a:latin typeface="Amazon Ember Light"/>
                <a:ea typeface="Amazon Ember Light"/>
                <a:cs typeface="Amazon Ember Light"/>
                <a:sym typeface="Amazon Ember Light"/>
              </a:rPr>
              <a:t>“Eu nasci em 7 de novembro de 1983”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8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Amazon Ember Light"/>
              <a:ea typeface="Amazon Ember Light"/>
              <a:cs typeface="Amazon Ember Light"/>
              <a:sym typeface="Amazon Ember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800" dirty="0">
                <a:solidFill>
                  <a:schemeClr val="accent2"/>
                </a:solidFill>
                <a:latin typeface="Amazon Ember Light"/>
                <a:ea typeface="Amazon Ember Light"/>
                <a:cs typeface="Amazon Ember Light"/>
                <a:sym typeface="Amazon Ember Light"/>
              </a:rPr>
              <a:t>ALEXA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800" b="0" i="0" u="none" strike="noStrike" cap="none" spc="0" normalizeH="0" baseline="0" dirty="0">
                <a:ln>
                  <a:noFill/>
                </a:ln>
                <a:effectLst/>
                <a:uFillTx/>
                <a:latin typeface="Amazon Ember Light"/>
                <a:ea typeface="Amazon Ember Light"/>
                <a:cs typeface="Amazon Ember Light"/>
                <a:sym typeface="Amazon Ember Light"/>
              </a:rPr>
              <a:t>“Obrigado! Eu vou lembrar </a:t>
            </a:r>
            <a:r>
              <a:rPr lang="pt-BR" sz="2800" dirty="0">
                <a:latin typeface="Amazon Ember Light"/>
                <a:ea typeface="Amazon Ember Light"/>
                <a:cs typeface="Amazon Ember Light"/>
                <a:sym typeface="Amazon Ember Light"/>
              </a:rPr>
              <a:t>que você nasceu em 7 de novembro de 1983</a:t>
            </a:r>
            <a:r>
              <a:rPr kumimoji="0" lang="pt-BR" sz="2800" b="0" i="0" u="none" strike="noStrike" cap="none" spc="0" normalizeH="0" baseline="0" dirty="0">
                <a:ln>
                  <a:noFill/>
                </a:ln>
                <a:effectLst/>
                <a:uFillTx/>
                <a:latin typeface="Amazon Ember Light"/>
                <a:ea typeface="Amazon Ember Light"/>
                <a:cs typeface="Amazon Ember Light"/>
                <a:sym typeface="Amazon Ember Ligh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7397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E00E-167F-6C4A-A6EE-3947A8606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Desenhando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conversa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96BB3-7A2B-864B-A3E1-4CFD6E73E327}"/>
              </a:ext>
            </a:extLst>
          </p:cNvPr>
          <p:cNvSpPr txBox="1"/>
          <p:nvPr/>
        </p:nvSpPr>
        <p:spPr>
          <a:xfrm>
            <a:off x="1441373" y="2452807"/>
            <a:ext cx="11747654" cy="33239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584200" hangingPunct="0">
              <a:lnSpc>
                <a:spcPct val="150000"/>
              </a:lnSpc>
            </a:pPr>
            <a:r>
              <a:rPr lang="pt-BR" sz="2800" dirty="0">
                <a:solidFill>
                  <a:schemeClr val="accent2"/>
                </a:solidFill>
                <a:latin typeface="Amazon Ember Light"/>
                <a:ea typeface="Amazon Ember Light"/>
                <a:cs typeface="Amazon Ember Light"/>
                <a:sym typeface="Amazon Ember Light"/>
              </a:rPr>
              <a:t>USUÁRIO</a:t>
            </a:r>
          </a:p>
          <a:p>
            <a:pPr algn="ctr" defTabSz="584200" hangingPunct="0">
              <a:lnSpc>
                <a:spcPct val="150000"/>
              </a:lnSpc>
            </a:pPr>
            <a:r>
              <a:rPr lang="pt-BR" sz="2800" dirty="0">
                <a:latin typeface="Amazon Ember Light"/>
                <a:ea typeface="Amazon Ember Light"/>
                <a:cs typeface="Amazon Ember Light"/>
                <a:sym typeface="Amazon Ember Light"/>
              </a:rPr>
              <a:t>“</a:t>
            </a:r>
            <a:r>
              <a:rPr lang="pt-BR" sz="2800" dirty="0" err="1">
                <a:latin typeface="Amazon Ember Light"/>
                <a:ea typeface="Amazon Ember Light"/>
                <a:cs typeface="Amazon Ember Light"/>
                <a:sym typeface="Amazon Ember Light"/>
              </a:rPr>
              <a:t>Alexa</a:t>
            </a:r>
            <a:r>
              <a:rPr lang="pt-BR" sz="2800" dirty="0">
                <a:latin typeface="Amazon Ember Light"/>
                <a:ea typeface="Amazon Ember Light"/>
                <a:cs typeface="Amazon Ember Light"/>
                <a:sym typeface="Amazon Ember Light"/>
              </a:rPr>
              <a:t>, abra o </a:t>
            </a:r>
            <a:r>
              <a:rPr lang="pt-BR" sz="2800" dirty="0" err="1">
                <a:latin typeface="Amazon Ember Light"/>
                <a:ea typeface="Amazon Ember Light"/>
                <a:cs typeface="Amazon Ember Light"/>
                <a:sym typeface="Amazon Ember Light"/>
              </a:rPr>
              <a:t>cake</a:t>
            </a:r>
            <a:r>
              <a:rPr lang="pt-BR" sz="2800" dirty="0">
                <a:latin typeface="Amazon Ember Light"/>
                <a:ea typeface="Amazon Ember Light"/>
                <a:cs typeface="Amazon Ember Light"/>
                <a:sym typeface="Amazon Ember Light"/>
              </a:rPr>
              <a:t> </a:t>
            </a:r>
            <a:r>
              <a:rPr lang="pt-BR" sz="2800" dirty="0" err="1">
                <a:latin typeface="Amazon Ember Light"/>
                <a:ea typeface="Amazon Ember Light"/>
                <a:cs typeface="Amazon Ember Light"/>
                <a:sym typeface="Amazon Ember Light"/>
              </a:rPr>
              <a:t>walk</a:t>
            </a:r>
            <a:r>
              <a:rPr lang="pt-BR" sz="2800" dirty="0">
                <a:latin typeface="Amazon Ember Light"/>
                <a:ea typeface="Amazon Ember Light"/>
                <a:cs typeface="Amazon Ember Light"/>
                <a:sym typeface="Amazon Ember Light"/>
              </a:rPr>
              <a:t>”</a:t>
            </a:r>
          </a:p>
          <a:p>
            <a:pPr algn="ctr" defTabSz="584200" hangingPunct="0">
              <a:lnSpc>
                <a:spcPct val="150000"/>
              </a:lnSpc>
            </a:pPr>
            <a:endParaRPr lang="pt-BR" sz="2800" dirty="0">
              <a:solidFill>
                <a:schemeClr val="accent5"/>
              </a:solidFill>
              <a:latin typeface="Amazon Ember Light"/>
              <a:ea typeface="Amazon Ember Light"/>
              <a:cs typeface="Amazon Ember Light"/>
              <a:sym typeface="Amazon Ember Light"/>
            </a:endParaRPr>
          </a:p>
          <a:p>
            <a:pPr algn="ctr" defTabSz="584200" hangingPunct="0">
              <a:lnSpc>
                <a:spcPct val="150000"/>
              </a:lnSpc>
            </a:pPr>
            <a:r>
              <a:rPr lang="pt-BR" sz="2800" dirty="0">
                <a:solidFill>
                  <a:schemeClr val="accent2"/>
                </a:solidFill>
                <a:latin typeface="Amazon Ember Light"/>
                <a:ea typeface="Amazon Ember Light"/>
                <a:cs typeface="Amazon Ember Light"/>
                <a:sym typeface="Amazon Ember Light"/>
              </a:rPr>
              <a:t>ALEXA</a:t>
            </a:r>
          </a:p>
          <a:p>
            <a:pPr algn="ctr" defTabSz="584200" hangingPunct="0">
              <a:lnSpc>
                <a:spcPct val="150000"/>
              </a:lnSpc>
            </a:pPr>
            <a:r>
              <a:rPr lang="pt-BR" sz="2800" dirty="0">
                <a:latin typeface="Amazon Ember Light"/>
                <a:ea typeface="Amazon Ember Light"/>
                <a:cs typeface="Amazon Ember Light"/>
                <a:sym typeface="Amazon Ember Light"/>
              </a:rPr>
              <a:t>“Bem-vindo de volta! Faltam 219 dias para o seu 36˚ aniversário!”</a:t>
            </a:r>
          </a:p>
        </p:txBody>
      </p:sp>
    </p:spTree>
    <p:extLst>
      <p:ext uri="{BB962C8B-B14F-4D97-AF65-F5344CB8AC3E}">
        <p14:creationId xmlns:p14="http://schemas.microsoft.com/office/powerpoint/2010/main" val="3749378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B4771-6E62-5D48-8AC8-CB5517DE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08959"/>
            <a:ext cx="11964725" cy="2775005"/>
          </a:xfrm>
        </p:spPr>
        <p:txBody>
          <a:bodyPr/>
          <a:lstStyle/>
          <a:p>
            <a:r>
              <a:rPr lang="en-US" dirty="0" err="1"/>
              <a:t>Quem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lidera</a:t>
            </a:r>
            <a:r>
              <a:rPr lang="en-US" dirty="0"/>
              <a:t> a conversa? Alexa? O </a:t>
            </a:r>
            <a:r>
              <a:rPr lang="en-US" dirty="0" err="1"/>
              <a:t>usuário</a:t>
            </a:r>
            <a:r>
              <a:rPr lang="en-US" dirty="0"/>
              <a:t>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44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62C8-C40F-D544-B707-F1D795743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352" y="211644"/>
            <a:ext cx="3836505" cy="904122"/>
          </a:xfrm>
        </p:spPr>
        <p:txBody>
          <a:bodyPr/>
          <a:lstStyle/>
          <a:p>
            <a:r>
              <a:rPr lang="en-US" b="0" dirty="0"/>
              <a:t>O </a:t>
            </a:r>
            <a:r>
              <a:rPr lang="en-US" dirty="0" err="1"/>
              <a:t>usuário</a:t>
            </a:r>
            <a:r>
              <a:rPr lang="en-US" b="0" dirty="0"/>
              <a:t> </a:t>
            </a:r>
            <a:r>
              <a:rPr lang="en-US" b="0" dirty="0" err="1"/>
              <a:t>lidera</a:t>
            </a:r>
            <a:endParaRPr lang="en-US" b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13BE76-B64E-B04B-90B3-FD9297102D14}"/>
              </a:ext>
            </a:extLst>
          </p:cNvPr>
          <p:cNvGrpSpPr/>
          <p:nvPr/>
        </p:nvGrpSpPr>
        <p:grpSpPr>
          <a:xfrm>
            <a:off x="0" y="0"/>
            <a:ext cx="9879496" cy="8229600"/>
            <a:chOff x="1017855" y="1605856"/>
            <a:chExt cx="6757266" cy="50679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2525124-43C6-514B-8931-8871E702A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855" y="1605856"/>
              <a:ext cx="6757266" cy="506795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00A0F17-0317-2E46-B978-DACCFEADB2FA}"/>
                </a:ext>
              </a:extLst>
            </p:cNvPr>
            <p:cNvSpPr/>
            <p:nvPr/>
          </p:nvSpPr>
          <p:spPr>
            <a:xfrm>
              <a:off x="2129057" y="2154783"/>
              <a:ext cx="5170966" cy="1679486"/>
            </a:xfrm>
            <a:prstGeom prst="rect">
              <a:avLst/>
            </a:prstGeom>
            <a:noFill/>
            <a:ln w="63500">
              <a:solidFill>
                <a:srgbClr val="00CAF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rtlCol="0" anchor="ctr">
              <a:spAutoFit/>
            </a:bodyPr>
            <a:lstStyle/>
            <a:p>
              <a:pPr algn="l">
                <a:lnSpc>
                  <a:spcPct val="120000"/>
                </a:lnSpc>
              </a:pPr>
              <a:endParaRPr lang="en-US" sz="10000" b="1" spc="200" dirty="0">
                <a:solidFill>
                  <a:srgbClr val="00CAFF"/>
                </a:solidFill>
                <a:latin typeface="Amazon Ember" charset="0"/>
                <a:ea typeface="Amazon Ember" charset="0"/>
                <a:cs typeface="Amazon Ember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5B6F21-88C7-6B47-AC16-1C24B79A37CA}"/>
                </a:ext>
              </a:extLst>
            </p:cNvPr>
            <p:cNvSpPr/>
            <p:nvPr/>
          </p:nvSpPr>
          <p:spPr>
            <a:xfrm>
              <a:off x="2129057" y="4023149"/>
              <a:ext cx="5170966" cy="2353035"/>
            </a:xfrm>
            <a:prstGeom prst="rect">
              <a:avLst/>
            </a:prstGeom>
            <a:ln w="63500">
              <a:solidFill>
                <a:srgbClr val="00CAFF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rtlCol="0" anchor="ctr">
              <a:spAutoFit/>
            </a:bodyPr>
            <a:lstStyle/>
            <a:p>
              <a:pPr algn="l">
                <a:lnSpc>
                  <a:spcPct val="120000"/>
                </a:lnSpc>
              </a:pPr>
              <a:endParaRPr lang="en-US" sz="10000" b="1" spc="200" dirty="0">
                <a:solidFill>
                  <a:srgbClr val="00CAFF"/>
                </a:solidFill>
                <a:latin typeface="Amazon Ember" charset="0"/>
                <a:ea typeface="Amazon Ember" charset="0"/>
                <a:cs typeface="Amazon Ember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0B33430-2107-614D-B1C2-C6A5FED74547}"/>
              </a:ext>
            </a:extLst>
          </p:cNvPr>
          <p:cNvSpPr txBox="1"/>
          <p:nvPr/>
        </p:nvSpPr>
        <p:spPr>
          <a:xfrm>
            <a:off x="11343606" y="2024161"/>
            <a:ext cx="234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Primeiro</a:t>
            </a:r>
            <a:r>
              <a:rPr lang="en-US" sz="24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turno</a:t>
            </a:r>
            <a:endParaRPr lang="en-US" sz="2400" dirty="0">
              <a:solidFill>
                <a:schemeClr val="accent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AA31B5-63E9-8949-AFF5-7D1BCA221E62}"/>
              </a:ext>
            </a:extLst>
          </p:cNvPr>
          <p:cNvSpPr txBox="1"/>
          <p:nvPr/>
        </p:nvSpPr>
        <p:spPr>
          <a:xfrm>
            <a:off x="11343606" y="5604983"/>
            <a:ext cx="234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Segundo </a:t>
            </a:r>
            <a:r>
              <a:rPr lang="en-US" sz="2400" dirty="0" err="1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turno</a:t>
            </a:r>
            <a:endParaRPr lang="en-US" sz="2400" dirty="0">
              <a:solidFill>
                <a:schemeClr val="accent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E4933-6DE5-FB43-8839-61A6C5642384}"/>
              </a:ext>
            </a:extLst>
          </p:cNvPr>
          <p:cNvSpPr txBox="1"/>
          <p:nvPr/>
        </p:nvSpPr>
        <p:spPr>
          <a:xfrm>
            <a:off x="5093980" y="76418"/>
            <a:ext cx="1436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Situação</a:t>
            </a:r>
            <a:endParaRPr lang="en-US" sz="2400" dirty="0">
              <a:solidFill>
                <a:schemeClr val="accent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504049-FF23-8447-A6EA-754ECA11370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756991" y="307251"/>
            <a:ext cx="133698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DE009D-4EA9-7644-A9CF-C00D2A413438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9184877" y="2254994"/>
            <a:ext cx="215872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58AA13-3845-FF4B-BEFA-4820E62F3522}"/>
              </a:ext>
            </a:extLst>
          </p:cNvPr>
          <p:cNvCxnSpPr>
            <a:cxnSpLocks/>
            <a:stCxn id="8" idx="1"/>
            <a:endCxn id="6" idx="3"/>
          </p:cNvCxnSpPr>
          <p:nvPr/>
        </p:nvCxnSpPr>
        <p:spPr>
          <a:xfrm flipH="1">
            <a:off x="9184877" y="5835816"/>
            <a:ext cx="215872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230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8FB81-EAA4-904B-A581-D91DF2CD7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: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45A00-D213-FF4F-B164-18BED304E6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9:00 – 9:10 </a:t>
            </a:r>
            <a:r>
              <a:rPr lang="en-US" dirty="0" err="1"/>
              <a:t>Recepção</a:t>
            </a:r>
            <a:r>
              <a:rPr lang="en-US" dirty="0"/>
              <a:t> e check-in.</a:t>
            </a:r>
          </a:p>
          <a:p>
            <a:r>
              <a:rPr lang="en-US" dirty="0"/>
              <a:t>9:30 – 11:00 Workshops de Design de </a:t>
            </a:r>
            <a:r>
              <a:rPr lang="en-US" dirty="0" err="1"/>
              <a:t>Voz</a:t>
            </a:r>
            <a:r>
              <a:rPr lang="en-US" dirty="0"/>
              <a:t> e </a:t>
            </a:r>
            <a:r>
              <a:rPr lang="en-US" dirty="0" err="1"/>
              <a:t>Criação</a:t>
            </a:r>
            <a:r>
              <a:rPr lang="en-US" dirty="0"/>
              <a:t> de Skills.</a:t>
            </a:r>
          </a:p>
          <a:p>
            <a:r>
              <a:rPr lang="en-US" dirty="0"/>
              <a:t>11:00 – 11:30 </a:t>
            </a:r>
            <a:r>
              <a:rPr lang="en-US" dirty="0" err="1"/>
              <a:t>Apresentação</a:t>
            </a:r>
            <a:r>
              <a:rPr lang="en-US" dirty="0"/>
              <a:t> SAS e </a:t>
            </a:r>
            <a:r>
              <a:rPr lang="en-US" dirty="0" err="1"/>
              <a:t>problemática</a:t>
            </a:r>
            <a:endParaRPr lang="en-US" dirty="0"/>
          </a:p>
          <a:p>
            <a:r>
              <a:rPr lang="en-US" dirty="0"/>
              <a:t>11:00 – 20:00 </a:t>
            </a:r>
            <a:r>
              <a:rPr lang="en-US" dirty="0" err="1"/>
              <a:t>Criação</a:t>
            </a:r>
            <a:r>
              <a:rPr lang="en-US" dirty="0"/>
              <a:t> de Skills.</a:t>
            </a:r>
          </a:p>
          <a:p>
            <a:r>
              <a:rPr lang="en-US" dirty="0"/>
              <a:t>20:00 – 21:00 </a:t>
            </a:r>
            <a:r>
              <a:rPr lang="en-US" dirty="0" err="1"/>
              <a:t>Apresentação</a:t>
            </a:r>
            <a:r>
              <a:rPr lang="en-US" dirty="0"/>
              <a:t> dos Pitches e </a:t>
            </a:r>
            <a:r>
              <a:rPr lang="en-US" dirty="0" err="1"/>
              <a:t>Premiação</a:t>
            </a:r>
            <a:r>
              <a:rPr lang="en-US" dirty="0"/>
              <a:t>.</a:t>
            </a:r>
          </a:p>
          <a:p>
            <a:r>
              <a:rPr lang="en-US" dirty="0"/>
              <a:t>21:00 – 21:30 Happy Hour e Networking.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14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CC5A-0259-4840-946A-4286E36ED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 de </a:t>
            </a:r>
            <a:r>
              <a:rPr lang="en-US" dirty="0" err="1"/>
              <a:t>situação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18F59-6418-CF4B-BE46-E3DCD7AF79D1}"/>
              </a:ext>
            </a:extLst>
          </p:cNvPr>
          <p:cNvSpPr txBox="1"/>
          <p:nvPr/>
        </p:nvSpPr>
        <p:spPr>
          <a:xfrm>
            <a:off x="1477618" y="1499764"/>
            <a:ext cx="8203096" cy="4819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accent1"/>
                </a:solidFill>
              </a:rPr>
              <a:t>Fala</a:t>
            </a:r>
            <a:r>
              <a:rPr lang="en-US" sz="3200" b="1" dirty="0">
                <a:solidFill>
                  <a:schemeClr val="accent1"/>
                </a:solidFill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</a:rPr>
              <a:t>inicial</a:t>
            </a:r>
            <a:r>
              <a:rPr lang="en-US" sz="3200" b="1" dirty="0">
                <a:solidFill>
                  <a:schemeClr val="accent1"/>
                </a:solidFill>
              </a:rPr>
              <a:t>: </a:t>
            </a: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 que o usuário </a:t>
            </a:r>
            <a:r>
              <a:rPr lang="en-US" sz="32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disse</a:t>
            </a:r>
            <a:endParaRPr lang="en-US" sz="32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571500" indent="-571500">
              <a:lnSpc>
                <a:spcPct val="2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accent1"/>
                </a:solidFill>
              </a:rPr>
              <a:t>Situação</a:t>
            </a:r>
            <a:r>
              <a:rPr lang="en-US" sz="3200" b="1" dirty="0">
                <a:solidFill>
                  <a:schemeClr val="accent1"/>
                </a:solidFill>
              </a:rPr>
              <a:t>:</a:t>
            </a: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Contexto</a:t>
            </a:r>
          </a:p>
          <a:p>
            <a:pPr marL="571500" indent="-571500">
              <a:lnSpc>
                <a:spcPct val="2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accent1"/>
                </a:solidFill>
              </a:rPr>
              <a:t>Resposta</a:t>
            </a:r>
            <a:r>
              <a:rPr lang="en-US" sz="3200" b="1" dirty="0">
                <a:solidFill>
                  <a:schemeClr val="accent1"/>
                </a:solidFill>
              </a:rPr>
              <a:t>: </a:t>
            </a: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 que a Alexa </a:t>
            </a:r>
            <a:r>
              <a:rPr lang="en-US" sz="32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disse</a:t>
            </a:r>
            <a:endParaRPr lang="en-US" sz="32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571500" indent="-571500">
              <a:lnSpc>
                <a:spcPct val="2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/>
                </a:solidFill>
              </a:rPr>
              <a:t>Prompt: </a:t>
            </a:r>
            <a:r>
              <a:rPr lang="en-US" sz="3200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Pergunta</a:t>
            </a: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que a Alexa fez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E04FA-0A52-104C-B8D1-AAA0F159E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0714" y="0"/>
            <a:ext cx="4949686" cy="8229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0EB5836-2F5B-AC42-861C-FF3852CEACB0}"/>
              </a:ext>
            </a:extLst>
          </p:cNvPr>
          <p:cNvGrpSpPr/>
          <p:nvPr/>
        </p:nvGrpSpPr>
        <p:grpSpPr>
          <a:xfrm>
            <a:off x="26808568" y="965606"/>
            <a:ext cx="6538686" cy="11700808"/>
            <a:chOff x="7413174" y="1193000"/>
            <a:chExt cx="3269343" cy="585040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088963-9287-C749-B18E-27E9A1BC7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3174" y="1193000"/>
              <a:ext cx="3269343" cy="585040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51254A-3583-7A46-AA02-764FC06BCDE4}"/>
                </a:ext>
              </a:extLst>
            </p:cNvPr>
            <p:cNvSpPr txBox="1"/>
            <p:nvPr/>
          </p:nvSpPr>
          <p:spPr>
            <a:xfrm>
              <a:off x="7863352" y="1610280"/>
              <a:ext cx="2234642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Open cake walk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BE45A3-A18E-8C4F-890A-4DA9B76FAC67}"/>
                </a:ext>
              </a:extLst>
            </p:cNvPr>
            <p:cNvSpPr txBox="1"/>
            <p:nvPr/>
          </p:nvSpPr>
          <p:spPr>
            <a:xfrm>
              <a:off x="7863351" y="2558481"/>
              <a:ext cx="2234642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Birthday Unknown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F85A5D-3143-5C40-AFE8-6D0D90A2FDCD}"/>
                </a:ext>
              </a:extLst>
            </p:cNvPr>
            <p:cNvSpPr txBox="1"/>
            <p:nvPr/>
          </p:nvSpPr>
          <p:spPr>
            <a:xfrm>
              <a:off x="7863351" y="3869777"/>
              <a:ext cx="2234642" cy="143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Hello! Welcome to Cake Walk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D67497-753F-5B45-855A-73177D668D43}"/>
                </a:ext>
              </a:extLst>
            </p:cNvPr>
            <p:cNvSpPr txBox="1"/>
            <p:nvPr/>
          </p:nvSpPr>
          <p:spPr>
            <a:xfrm>
              <a:off x="7863351" y="4876008"/>
              <a:ext cx="2234642" cy="143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What is your birthday?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7926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B4771-6E62-5D48-8AC8-CB5517DE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08959"/>
            <a:ext cx="11964725" cy="2775005"/>
          </a:xfrm>
        </p:spPr>
        <p:txBody>
          <a:bodyPr/>
          <a:lstStyle/>
          <a:p>
            <a:r>
              <a:rPr lang="en-US" dirty="0" err="1"/>
              <a:t>Mãos</a:t>
            </a:r>
            <a:r>
              <a:rPr lang="en-US" dirty="0"/>
              <a:t> a </a:t>
            </a:r>
            <a:r>
              <a:rPr lang="en-US" dirty="0" err="1"/>
              <a:t>obra</a:t>
            </a:r>
            <a:r>
              <a:rPr lang="en-US" dirty="0"/>
              <a:t>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09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7EB9-AB51-1443-8EDC-1D7FC0C8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Padrões</a:t>
            </a:r>
            <a:r>
              <a:rPr lang="en-US" dirty="0"/>
              <a:t> de design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604567-9682-3E45-89DC-4194978A2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5537"/>
            <a:ext cx="14630400" cy="2580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E35220-AFE7-3449-8DF1-A84076DCB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39" y="3936446"/>
            <a:ext cx="13514832" cy="319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60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35D2-7350-334E-9798-0F1BBF5E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AA44B1-714A-8945-96FD-EF1D09ED1229}"/>
              </a:ext>
            </a:extLst>
          </p:cNvPr>
          <p:cNvSpPr txBox="1">
            <a:spLocks/>
          </p:cNvSpPr>
          <p:nvPr/>
        </p:nvSpPr>
        <p:spPr>
          <a:xfrm>
            <a:off x="548639" y="1088020"/>
            <a:ext cx="9959008" cy="4075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731520" rtl="0" eaLnBrk="1" latinLnBrk="0" hangingPunct="1">
              <a:spcBef>
                <a:spcPct val="20000"/>
              </a:spcBef>
              <a:buFontTx/>
              <a:buNone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1188720" indent="-45720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8288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26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2560320" indent="-365760" algn="l" defTabSz="731520" rtl="0" eaLnBrk="1" latinLnBrk="0" hangingPunct="1">
              <a:spcBef>
                <a:spcPct val="20000"/>
              </a:spcBef>
              <a:buFont typeface="Arial"/>
              <a:buChar char="–"/>
              <a:defRPr sz="22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3291840" indent="-365760" algn="l" defTabSz="731520" rtl="0" eaLnBrk="1" latinLnBrk="0" hangingPunct="1">
              <a:spcBef>
                <a:spcPct val="20000"/>
              </a:spcBef>
              <a:buFont typeface="Arial"/>
              <a:buChar char="»"/>
              <a:defRPr sz="1900" b="0" i="0" kern="1200">
                <a:solidFill>
                  <a:schemeClr val="tx1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402336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5488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8640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17920" indent="-365760" algn="l" defTabSz="73152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pt-BR" sz="2800" dirty="0"/>
              <a:t>Faça só uma coisa, mas faça muito bem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pt-BR" sz="2800" dirty="0"/>
              <a:t>Use um nome de invocação memorável e fácil de falar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pt-BR" sz="2800" dirty="0"/>
              <a:t>Simplifique escolhas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pt-BR" sz="2800" dirty="0"/>
              <a:t>Inclua uma variedade de respostas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pt-BR" sz="2800" dirty="0"/>
              <a:t>Ajuda contextual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pt-BR" sz="2800" dirty="0"/>
              <a:t>Faça testes beta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180172-6962-D348-9DFA-2DD0A7E32F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2" t="20282" r="44841" b="42857"/>
          <a:stretch/>
        </p:blipFill>
        <p:spPr>
          <a:xfrm>
            <a:off x="8789621" y="1998920"/>
            <a:ext cx="5448105" cy="423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8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6E977-F13D-0A42-AA42-1D4FBDD1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Obrigado</a:t>
            </a:r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442BDE3-55C9-6D49-85A6-9677ACC07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414" y="547838"/>
            <a:ext cx="1063374" cy="10598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775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3E10B-612A-5B45-95F7-2A25DF51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Voz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o novo </a:t>
            </a:r>
            <a:r>
              <a:rPr lang="en-US" dirty="0" err="1">
                <a:solidFill>
                  <a:schemeClr val="accent1"/>
                </a:solidFill>
              </a:rPr>
              <a:t>Padrão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F5501-536B-3641-A36C-6EB093893A10}"/>
              </a:ext>
            </a:extLst>
          </p:cNvPr>
          <p:cNvSpPr/>
          <p:nvPr/>
        </p:nvSpPr>
        <p:spPr>
          <a:xfrm>
            <a:off x="11445493" y="2651134"/>
            <a:ext cx="2651760" cy="3951595"/>
          </a:xfrm>
          <a:prstGeom prst="rect">
            <a:avLst/>
          </a:prstGeom>
          <a:ln>
            <a:headEnd type="none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EC7EDC-951B-454C-AE11-65D4C31A16DF}"/>
              </a:ext>
            </a:extLst>
          </p:cNvPr>
          <p:cNvGrpSpPr/>
          <p:nvPr/>
        </p:nvGrpSpPr>
        <p:grpSpPr>
          <a:xfrm>
            <a:off x="4026081" y="3149688"/>
            <a:ext cx="1129590" cy="1129588"/>
            <a:chOff x="2607478" y="2117453"/>
            <a:chExt cx="705994" cy="7059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5F5BF05-BF9D-DD42-8FB8-A2F4C4D73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7478" y="2117453"/>
              <a:ext cx="705994" cy="705992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8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D73B5FD-457A-DC4C-9101-7DC4020A3FC5}"/>
                </a:ext>
              </a:extLst>
            </p:cNvPr>
            <p:cNvGrpSpPr/>
            <p:nvPr/>
          </p:nvGrpSpPr>
          <p:grpSpPr>
            <a:xfrm>
              <a:off x="2792295" y="2333289"/>
              <a:ext cx="336361" cy="274320"/>
              <a:chOff x="2181720" y="2156345"/>
              <a:chExt cx="435237" cy="35495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ABB262-D84E-C845-9B9D-B412220C4099}"/>
                  </a:ext>
                </a:extLst>
              </p:cNvPr>
              <p:cNvSpPr/>
              <p:nvPr/>
            </p:nvSpPr>
            <p:spPr>
              <a:xfrm>
                <a:off x="2181720" y="2156345"/>
                <a:ext cx="435237" cy="354959"/>
              </a:xfrm>
              <a:prstGeom prst="rect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miter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46304" tIns="73152" rIns="146304" bIns="73152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 sz="12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7C0DB85-EDCE-9C49-AFC9-D129FB4C7633}"/>
                  </a:ext>
                </a:extLst>
              </p:cNvPr>
              <p:cNvSpPr/>
              <p:nvPr/>
            </p:nvSpPr>
            <p:spPr>
              <a:xfrm>
                <a:off x="2214703" y="2199562"/>
                <a:ext cx="190716" cy="113733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733D8F4-2022-6D49-B4F1-4DE01AFC8837}"/>
                  </a:ext>
                </a:extLst>
              </p:cNvPr>
              <p:cNvSpPr/>
              <p:nvPr/>
            </p:nvSpPr>
            <p:spPr>
              <a:xfrm>
                <a:off x="2431930" y="2199562"/>
                <a:ext cx="147497" cy="113733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052A5AD-71AA-074B-831E-25B3BEEBE52E}"/>
                  </a:ext>
                </a:extLst>
              </p:cNvPr>
              <p:cNvSpPr/>
              <p:nvPr/>
            </p:nvSpPr>
            <p:spPr>
              <a:xfrm>
                <a:off x="2214703" y="2341726"/>
                <a:ext cx="362450" cy="45719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4EDEF1B-5D07-894B-A3DD-F240CE58A92E}"/>
                  </a:ext>
                </a:extLst>
              </p:cNvPr>
              <p:cNvSpPr/>
              <p:nvPr/>
            </p:nvSpPr>
            <p:spPr>
              <a:xfrm>
                <a:off x="2214703" y="2419064"/>
                <a:ext cx="362450" cy="45719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8C0B94-95A8-BE45-9F04-695BAD51CCAE}"/>
              </a:ext>
            </a:extLst>
          </p:cNvPr>
          <p:cNvGrpSpPr/>
          <p:nvPr/>
        </p:nvGrpSpPr>
        <p:grpSpPr>
          <a:xfrm>
            <a:off x="1299248" y="4010658"/>
            <a:ext cx="1129590" cy="1129588"/>
            <a:chOff x="798999" y="2631332"/>
            <a:chExt cx="705994" cy="70599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029A571-6ECB-A34A-8D96-8C747F627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999" y="2631332"/>
              <a:ext cx="705994" cy="705992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8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EE18DC-A9EA-594E-8FCF-C6161EB572A8}"/>
                </a:ext>
              </a:extLst>
            </p:cNvPr>
            <p:cNvSpPr/>
            <p:nvPr/>
          </p:nvSpPr>
          <p:spPr>
            <a:xfrm>
              <a:off x="982832" y="2839281"/>
              <a:ext cx="338328" cy="290094"/>
            </a:xfrm>
            <a:prstGeom prst="rect">
              <a:avLst/>
            </a:prstGeom>
            <a:ln w="25400">
              <a:solidFill>
                <a:schemeClr val="accent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46304" tIns="73152" rIns="146304" bIns="73152" numCol="1" anchor="ctr" anchorCtr="0" compatLnSpc="1">
              <a:prstTxWarp prst="textNoShape">
                <a:avLst/>
              </a:prstTxWarp>
            </a:bodyPr>
            <a:lstStyle/>
            <a:p>
              <a:r>
                <a:rPr lang="en-US" sz="12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abc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4A0936-F255-BC43-8CDC-FFB325FC7C2C}"/>
              </a:ext>
            </a:extLst>
          </p:cNvPr>
          <p:cNvGrpSpPr/>
          <p:nvPr/>
        </p:nvGrpSpPr>
        <p:grpSpPr>
          <a:xfrm>
            <a:off x="9479747" y="1427747"/>
            <a:ext cx="1129590" cy="1129588"/>
            <a:chOff x="6282087" y="933198"/>
            <a:chExt cx="705994" cy="70599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C47177-F02A-2845-98B3-7AEF50CBF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2087" y="933198"/>
              <a:ext cx="705994" cy="705992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8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20" name="Group 16">
              <a:extLst>
                <a:ext uri="{FF2B5EF4-FFF2-40B4-BE49-F238E27FC236}">
                  <a16:creationId xmlns:a16="http://schemas.microsoft.com/office/drawing/2014/main" id="{9EC0B924-D86D-584B-8F84-F32A32F20DB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544943" y="1125507"/>
              <a:ext cx="180283" cy="321375"/>
              <a:chOff x="4437" y="1998"/>
              <a:chExt cx="138" cy="246"/>
            </a:xfrm>
          </p:grpSpPr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1D37D613-FCB7-434A-9918-B44E35F17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7" y="1998"/>
                <a:ext cx="138" cy="246"/>
              </a:xfrm>
              <a:custGeom>
                <a:avLst/>
                <a:gdLst>
                  <a:gd name="T0" fmla="*/ 58 w 64"/>
                  <a:gd name="T1" fmla="*/ 116 h 116"/>
                  <a:gd name="T2" fmla="*/ 6 w 64"/>
                  <a:gd name="T3" fmla="*/ 116 h 116"/>
                  <a:gd name="T4" fmla="*/ 0 w 64"/>
                  <a:gd name="T5" fmla="*/ 110 h 116"/>
                  <a:gd name="T6" fmla="*/ 0 w 64"/>
                  <a:gd name="T7" fmla="*/ 6 h 116"/>
                  <a:gd name="T8" fmla="*/ 6 w 64"/>
                  <a:gd name="T9" fmla="*/ 0 h 116"/>
                  <a:gd name="T10" fmla="*/ 58 w 64"/>
                  <a:gd name="T11" fmla="*/ 0 h 116"/>
                  <a:gd name="T12" fmla="*/ 64 w 64"/>
                  <a:gd name="T13" fmla="*/ 6 h 116"/>
                  <a:gd name="T14" fmla="*/ 64 w 64"/>
                  <a:gd name="T15" fmla="*/ 110 h 116"/>
                  <a:gd name="T16" fmla="*/ 58 w 64"/>
                  <a:gd name="T1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116">
                    <a:moveTo>
                      <a:pt x="58" y="116"/>
                    </a:moveTo>
                    <a:cubicBezTo>
                      <a:pt x="6" y="116"/>
                      <a:pt x="6" y="116"/>
                      <a:pt x="6" y="116"/>
                    </a:cubicBezTo>
                    <a:cubicBezTo>
                      <a:pt x="3" y="116"/>
                      <a:pt x="0" y="113"/>
                      <a:pt x="0" y="11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3"/>
                      <a:pt x="64" y="6"/>
                    </a:cubicBezTo>
                    <a:cubicBezTo>
                      <a:pt x="64" y="110"/>
                      <a:pt x="64" y="110"/>
                      <a:pt x="64" y="110"/>
                    </a:cubicBezTo>
                    <a:cubicBezTo>
                      <a:pt x="64" y="113"/>
                      <a:pt x="61" y="116"/>
                      <a:pt x="58" y="116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accent3"/>
                </a:solidFill>
                <a:prstDash val="solid"/>
                <a:miter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46304" tIns="73152" rIns="146304" bIns="73152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 sz="12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DC27BF4-074C-CD4C-AA80-B3DBD3C5EA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7" y="2032"/>
                <a:ext cx="138" cy="161"/>
              </a:xfrm>
              <a:prstGeom prst="rect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miter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46304" tIns="73152" rIns="146304" bIns="73152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 sz="12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23" name="Line 19">
                <a:extLst>
                  <a:ext uri="{FF2B5EF4-FFF2-40B4-BE49-F238E27FC236}">
                    <a16:creationId xmlns:a16="http://schemas.microsoft.com/office/drawing/2014/main" id="{AE0A05ED-29E1-5C43-9AFE-769AF560DA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3" y="2066"/>
                <a:ext cx="17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6304" tIns="73152" rIns="146304" bIns="731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8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24" name="Line 20">
                <a:extLst>
                  <a:ext uri="{FF2B5EF4-FFF2-40B4-BE49-F238E27FC236}">
                    <a16:creationId xmlns:a16="http://schemas.microsoft.com/office/drawing/2014/main" id="{B6EAAFEC-2447-9E48-A262-E9F3A42BF0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7" y="2066"/>
                <a:ext cx="18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6304" tIns="73152" rIns="146304" bIns="731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8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25" name="Line 21">
                <a:extLst>
                  <a:ext uri="{FF2B5EF4-FFF2-40B4-BE49-F238E27FC236}">
                    <a16:creationId xmlns:a16="http://schemas.microsoft.com/office/drawing/2014/main" id="{A47C8E52-A5E2-A043-A62B-B059BFC8FB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" y="2066"/>
                <a:ext cx="17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6304" tIns="73152" rIns="146304" bIns="731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8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26" name="Line 22">
                <a:extLst>
                  <a:ext uri="{FF2B5EF4-FFF2-40B4-BE49-F238E27FC236}">
                    <a16:creationId xmlns:a16="http://schemas.microsoft.com/office/drawing/2014/main" id="{270AC60A-FA59-614C-AA04-810EFA40F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3" y="2100"/>
                <a:ext cx="17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6304" tIns="73152" rIns="146304" bIns="731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8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27" name="Line 23">
                <a:extLst>
                  <a:ext uri="{FF2B5EF4-FFF2-40B4-BE49-F238E27FC236}">
                    <a16:creationId xmlns:a16="http://schemas.microsoft.com/office/drawing/2014/main" id="{53BB7948-DBD6-A04A-80B2-129B228091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7" y="2100"/>
                <a:ext cx="18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6304" tIns="73152" rIns="146304" bIns="731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8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28" name="Line 24">
                <a:extLst>
                  <a:ext uri="{FF2B5EF4-FFF2-40B4-BE49-F238E27FC236}">
                    <a16:creationId xmlns:a16="http://schemas.microsoft.com/office/drawing/2014/main" id="{92592301-61EF-0244-9DA1-7A6F01AF42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" y="2100"/>
                <a:ext cx="17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6304" tIns="73152" rIns="146304" bIns="731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8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29" name="Line 25">
                <a:extLst>
                  <a:ext uri="{FF2B5EF4-FFF2-40B4-BE49-F238E27FC236}">
                    <a16:creationId xmlns:a16="http://schemas.microsoft.com/office/drawing/2014/main" id="{D346C165-1927-2B48-BC17-E25CF47D99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3" y="2134"/>
                <a:ext cx="17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6304" tIns="73152" rIns="146304" bIns="731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8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30" name="Line 26">
                <a:extLst>
                  <a:ext uri="{FF2B5EF4-FFF2-40B4-BE49-F238E27FC236}">
                    <a16:creationId xmlns:a16="http://schemas.microsoft.com/office/drawing/2014/main" id="{ABD83E0C-6D18-3449-AFCD-5D4D9F4B2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7" y="2134"/>
                <a:ext cx="18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6304" tIns="73152" rIns="146304" bIns="731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8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31" name="Line 27">
                <a:extLst>
                  <a:ext uri="{FF2B5EF4-FFF2-40B4-BE49-F238E27FC236}">
                    <a16:creationId xmlns:a16="http://schemas.microsoft.com/office/drawing/2014/main" id="{E1F539C2-E413-0042-BBF3-11E2C47F1F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97" y="2219"/>
                <a:ext cx="18" cy="0"/>
              </a:xfrm>
              <a:prstGeom prst="line">
                <a:avLst/>
              </a:prstGeom>
              <a:noFill/>
              <a:ln w="25400" cap="flat">
                <a:solidFill>
                  <a:schemeClr val="tx1"/>
                </a:solidFill>
                <a:prstDash val="solid"/>
                <a:miter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146304" tIns="73152" rIns="146304" bIns="731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8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2929E3F-1F35-B94E-94B0-BB0A82538F35}"/>
              </a:ext>
            </a:extLst>
          </p:cNvPr>
          <p:cNvGrpSpPr/>
          <p:nvPr/>
        </p:nvGrpSpPr>
        <p:grpSpPr>
          <a:xfrm>
            <a:off x="6752914" y="2288718"/>
            <a:ext cx="1129590" cy="1129588"/>
            <a:chOff x="4425624" y="1551990"/>
            <a:chExt cx="705994" cy="70599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F2951FE-976C-6B40-9DC9-9972A3401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5624" y="1551990"/>
              <a:ext cx="705994" cy="705992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8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grpSp>
          <p:nvGrpSpPr>
            <p:cNvPr id="34" name="Group 4">
              <a:extLst>
                <a:ext uri="{FF2B5EF4-FFF2-40B4-BE49-F238E27FC236}">
                  <a16:creationId xmlns:a16="http://schemas.microsoft.com/office/drawing/2014/main" id="{ED9DC999-31E5-D94C-BF24-F6EB9567979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13676" y="1777231"/>
              <a:ext cx="329891" cy="255511"/>
              <a:chOff x="2192" y="812"/>
              <a:chExt cx="479" cy="371"/>
            </a:xfrm>
          </p:grpSpPr>
          <p:sp>
            <p:nvSpPr>
              <p:cNvPr id="35" name="Rectangle 5">
                <a:extLst>
                  <a:ext uri="{FF2B5EF4-FFF2-40B4-BE49-F238E27FC236}">
                    <a16:creationId xmlns:a16="http://schemas.microsoft.com/office/drawing/2014/main" id="{0673BEBF-D91A-3C48-AA7B-F0537AB22E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2" y="812"/>
                <a:ext cx="479" cy="84"/>
              </a:xfrm>
              <a:prstGeom prst="rect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miter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46304" tIns="73152" rIns="146304" bIns="73152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 sz="12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36" name="Rectangle 6">
                <a:extLst>
                  <a:ext uri="{FF2B5EF4-FFF2-40B4-BE49-F238E27FC236}">
                    <a16:creationId xmlns:a16="http://schemas.microsoft.com/office/drawing/2014/main" id="{893E4078-9C05-8E4E-8899-1341BB915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2" y="896"/>
                <a:ext cx="236" cy="287"/>
              </a:xfrm>
              <a:prstGeom prst="rect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miter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46304" tIns="73152" rIns="146304" bIns="73152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 sz="12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37" name="Rectangle 7">
                <a:extLst>
                  <a:ext uri="{FF2B5EF4-FFF2-40B4-BE49-F238E27FC236}">
                    <a16:creationId xmlns:a16="http://schemas.microsoft.com/office/drawing/2014/main" id="{A24EBE8B-2BDE-CF4F-AA80-5E412034B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8" y="896"/>
                <a:ext cx="243" cy="144"/>
              </a:xfrm>
              <a:prstGeom prst="rect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miter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46304" tIns="73152" rIns="146304" bIns="73152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 sz="12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38" name="Rectangle 8">
                <a:extLst>
                  <a:ext uri="{FF2B5EF4-FFF2-40B4-BE49-F238E27FC236}">
                    <a16:creationId xmlns:a16="http://schemas.microsoft.com/office/drawing/2014/main" id="{9EFAF332-B197-2F4A-B1C5-530748EE7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8" y="1040"/>
                <a:ext cx="243" cy="143"/>
              </a:xfrm>
              <a:prstGeom prst="rect">
                <a:avLst/>
              </a:prstGeom>
              <a:noFill/>
              <a:ln w="25400" cap="flat">
                <a:solidFill>
                  <a:schemeClr val="accent3"/>
                </a:solidFill>
                <a:prstDash val="solid"/>
                <a:miter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46304" tIns="73152" rIns="146304" bIns="73152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 sz="120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39" name="Oval 9">
                <a:extLst>
                  <a:ext uri="{FF2B5EF4-FFF2-40B4-BE49-F238E27FC236}">
                    <a16:creationId xmlns:a16="http://schemas.microsoft.com/office/drawing/2014/main" id="{1DE1A4CC-487D-DB4C-A23D-7B0ED51ED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839"/>
                <a:ext cx="31" cy="30"/>
              </a:xfrm>
              <a:prstGeom prst="ellipse">
                <a:avLst/>
              </a:prstGeom>
              <a:solidFill>
                <a:schemeClr val="tx1"/>
              </a:solidFill>
              <a:ln w="15875">
                <a:noFill/>
                <a:round/>
                <a:headEnd/>
                <a:tailEnd/>
              </a:ln>
            </p:spPr>
            <p:txBody>
              <a:bodyPr vert="horz" wrap="square" lIns="146304" tIns="73152" rIns="146304" bIns="731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8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40" name="Oval 10">
                <a:extLst>
                  <a:ext uri="{FF2B5EF4-FFF2-40B4-BE49-F238E27FC236}">
                    <a16:creationId xmlns:a16="http://schemas.microsoft.com/office/drawing/2014/main" id="{8AC20516-17B3-8B4E-BD23-9895ECE1F1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6" y="839"/>
                <a:ext cx="29" cy="30"/>
              </a:xfrm>
              <a:prstGeom prst="ellipse">
                <a:avLst/>
              </a:prstGeom>
              <a:solidFill>
                <a:schemeClr val="tx1"/>
              </a:solidFill>
              <a:ln w="15875">
                <a:noFill/>
                <a:round/>
                <a:headEnd/>
                <a:tailEnd/>
              </a:ln>
            </p:spPr>
            <p:txBody>
              <a:bodyPr vert="horz" wrap="square" lIns="146304" tIns="73152" rIns="146304" bIns="731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8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41" name="Oval 11">
                <a:extLst>
                  <a:ext uri="{FF2B5EF4-FFF2-40B4-BE49-F238E27FC236}">
                    <a16:creationId xmlns:a16="http://schemas.microsoft.com/office/drawing/2014/main" id="{D2268223-623A-1F46-A6B0-23D2BCA63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0" y="839"/>
                <a:ext cx="29" cy="30"/>
              </a:xfrm>
              <a:prstGeom prst="ellipse">
                <a:avLst/>
              </a:prstGeom>
              <a:solidFill>
                <a:schemeClr val="tx1"/>
              </a:solidFill>
              <a:ln w="15875">
                <a:noFill/>
                <a:round/>
                <a:headEnd/>
                <a:tailEnd/>
              </a:ln>
            </p:spPr>
            <p:txBody>
              <a:bodyPr vert="horz" wrap="square" lIns="146304" tIns="73152" rIns="146304" bIns="731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8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8303CD3-B51E-C842-8024-22CD0BB487ED}"/>
              </a:ext>
            </a:extLst>
          </p:cNvPr>
          <p:cNvSpPr txBox="1"/>
          <p:nvPr/>
        </p:nvSpPr>
        <p:spPr bwMode="auto">
          <a:xfrm>
            <a:off x="4187654" y="4302741"/>
            <a:ext cx="798009" cy="7632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73152" tIns="438912" rIns="73152" bIns="73152" spcCol="38100" anchor="ctr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000" spc="48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Light"/>
              </a:rPr>
              <a:t>GUI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CBC2BB-4430-5249-ABF9-7784329A6D5D}"/>
              </a:ext>
            </a:extLst>
          </p:cNvPr>
          <p:cNvSpPr txBox="1"/>
          <p:nvPr/>
        </p:nvSpPr>
        <p:spPr bwMode="auto">
          <a:xfrm>
            <a:off x="6970916" y="3425526"/>
            <a:ext cx="693587" cy="7632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73152" tIns="438912" rIns="73152" bIns="73152" spcCol="38100" anchor="ctr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000" spc="48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Light"/>
              </a:rPr>
              <a:t>Web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5B0961-059A-2446-9917-8A1C5C005073}"/>
              </a:ext>
            </a:extLst>
          </p:cNvPr>
          <p:cNvSpPr txBox="1"/>
          <p:nvPr/>
        </p:nvSpPr>
        <p:spPr bwMode="auto">
          <a:xfrm>
            <a:off x="12391494" y="1698026"/>
            <a:ext cx="666905" cy="7632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73152" tIns="438912" rIns="73152" bIns="73152" spcCol="38100" anchor="ctr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000" spc="48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Light"/>
              </a:rPr>
              <a:t>VUI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B44D53-FED3-B947-A618-834E9EC5907F}"/>
              </a:ext>
            </a:extLst>
          </p:cNvPr>
          <p:cNvSpPr txBox="1"/>
          <p:nvPr/>
        </p:nvSpPr>
        <p:spPr bwMode="auto">
          <a:xfrm>
            <a:off x="856776" y="5224672"/>
            <a:ext cx="2014534" cy="10095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73152" tIns="438912" rIns="73152" bIns="73152" spcCol="38100" anchor="ctr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sz="2000" spc="48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Light"/>
              </a:rPr>
              <a:t>Character </a:t>
            </a:r>
            <a:br>
              <a:rPr lang="en-US" sz="2000" spc="48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Light"/>
              </a:rPr>
            </a:br>
            <a:r>
              <a:rPr lang="en-US" sz="2000" spc="48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Light"/>
              </a:rPr>
              <a:t>mode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321F70-DB45-8D4E-A31E-74DDE5A1F72E}"/>
              </a:ext>
            </a:extLst>
          </p:cNvPr>
          <p:cNvSpPr txBox="1"/>
          <p:nvPr/>
        </p:nvSpPr>
        <p:spPr bwMode="auto">
          <a:xfrm>
            <a:off x="9556268" y="2576081"/>
            <a:ext cx="976549" cy="7632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73152" tIns="438912" rIns="73152" bIns="73152" spcCol="38100" anchor="ctr">
            <a:sp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2000" spc="48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Helvetica Light"/>
              </a:rPr>
              <a:t>Mobile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478706-B43C-E447-B436-80DEDDE62332}"/>
              </a:ext>
            </a:extLst>
          </p:cNvPr>
          <p:cNvSpPr txBox="1"/>
          <p:nvPr/>
        </p:nvSpPr>
        <p:spPr>
          <a:xfrm>
            <a:off x="4050310" y="6816651"/>
            <a:ext cx="1081132" cy="498598"/>
          </a:xfrm>
          <a:prstGeom prst="rect">
            <a:avLst/>
          </a:prstGeom>
          <a:noFill/>
        </p:spPr>
        <p:txBody>
          <a:bodyPr wrap="square" lIns="109728" tIns="109728" rIns="109728" bIns="109728" rtlCol="0">
            <a:spAutoFit/>
          </a:bodyPr>
          <a:lstStyle/>
          <a:p>
            <a:pPr algn="ctr"/>
            <a:r>
              <a:rPr lang="en-US" sz="1800" b="1" spc="4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1980s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FA6BC4-28E5-E449-8140-E558B35DEDE3}"/>
              </a:ext>
            </a:extLst>
          </p:cNvPr>
          <p:cNvSpPr txBox="1"/>
          <p:nvPr/>
        </p:nvSpPr>
        <p:spPr>
          <a:xfrm>
            <a:off x="6777143" y="6816651"/>
            <a:ext cx="1081132" cy="498598"/>
          </a:xfrm>
          <a:prstGeom prst="rect">
            <a:avLst/>
          </a:prstGeom>
          <a:noFill/>
        </p:spPr>
        <p:txBody>
          <a:bodyPr wrap="square" lIns="109728" tIns="109728" rIns="109728" bIns="109728" rtlCol="0">
            <a:spAutoFit/>
          </a:bodyPr>
          <a:lstStyle/>
          <a:p>
            <a:pPr algn="ctr"/>
            <a:r>
              <a:rPr lang="en-US" sz="1800" b="1" spc="4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1990s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9EECB3-42AC-C941-85CB-501363C067C4}"/>
              </a:ext>
            </a:extLst>
          </p:cNvPr>
          <p:cNvSpPr txBox="1"/>
          <p:nvPr/>
        </p:nvSpPr>
        <p:spPr>
          <a:xfrm>
            <a:off x="9503976" y="6816651"/>
            <a:ext cx="1081132" cy="498598"/>
          </a:xfrm>
          <a:prstGeom prst="rect">
            <a:avLst/>
          </a:prstGeom>
          <a:noFill/>
        </p:spPr>
        <p:txBody>
          <a:bodyPr wrap="square" lIns="109728" tIns="109728" rIns="109728" bIns="109728" rtlCol="0">
            <a:spAutoFit/>
          </a:bodyPr>
          <a:lstStyle/>
          <a:p>
            <a:pPr algn="ctr"/>
            <a:r>
              <a:rPr lang="en-US" sz="1800" b="1" spc="4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2000s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45303F-2D41-2E4F-B20D-E33FF3791AD7}"/>
              </a:ext>
            </a:extLst>
          </p:cNvPr>
          <p:cNvSpPr txBox="1"/>
          <p:nvPr/>
        </p:nvSpPr>
        <p:spPr>
          <a:xfrm>
            <a:off x="12007359" y="6816651"/>
            <a:ext cx="1528028" cy="498598"/>
          </a:xfrm>
          <a:prstGeom prst="rect">
            <a:avLst/>
          </a:prstGeom>
          <a:noFill/>
        </p:spPr>
        <p:txBody>
          <a:bodyPr wrap="square" lIns="109728" tIns="109728" rIns="109728" bIns="109728" rtlCol="0">
            <a:spAutoFit/>
          </a:bodyPr>
          <a:lstStyle/>
          <a:p>
            <a:pPr algn="ctr"/>
            <a:r>
              <a:rPr lang="en-US" sz="1800" b="1" spc="48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Presente</a:t>
            </a:r>
            <a:endParaRPr lang="en-US" sz="1800" b="1" spc="48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820634-9A52-1D40-AA81-5B503AA909C8}"/>
              </a:ext>
            </a:extLst>
          </p:cNvPr>
          <p:cNvSpPr txBox="1"/>
          <p:nvPr/>
        </p:nvSpPr>
        <p:spPr>
          <a:xfrm>
            <a:off x="1330021" y="6816651"/>
            <a:ext cx="1068044" cy="498598"/>
          </a:xfrm>
          <a:prstGeom prst="rect">
            <a:avLst/>
          </a:prstGeom>
          <a:noFill/>
        </p:spPr>
        <p:txBody>
          <a:bodyPr wrap="square" lIns="109728" tIns="109728" rIns="109728" bIns="109728" rtlCol="0">
            <a:spAutoFit/>
          </a:bodyPr>
          <a:lstStyle/>
          <a:p>
            <a:pPr algn="ctr"/>
            <a:r>
              <a:rPr lang="en-US" sz="1800" b="1" spc="48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1970s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3820AB2-5C7B-524D-866F-F391AF061E39}"/>
              </a:ext>
            </a:extLst>
          </p:cNvPr>
          <p:cNvSpPr/>
          <p:nvPr/>
        </p:nvSpPr>
        <p:spPr>
          <a:xfrm>
            <a:off x="538163" y="6460219"/>
            <a:ext cx="2651760" cy="142510"/>
          </a:xfrm>
          <a:prstGeom prst="rect">
            <a:avLst/>
          </a:prstGeom>
          <a:ln>
            <a:headEnd type="none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5A3EDD5-739C-8149-81E5-3D57897BE960}"/>
              </a:ext>
            </a:extLst>
          </p:cNvPr>
          <p:cNvSpPr/>
          <p:nvPr/>
        </p:nvSpPr>
        <p:spPr>
          <a:xfrm>
            <a:off x="3264996" y="5614450"/>
            <a:ext cx="2651760" cy="988279"/>
          </a:xfrm>
          <a:prstGeom prst="rect">
            <a:avLst/>
          </a:prstGeom>
          <a:ln>
            <a:headEnd type="none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D2B8A2-AA0C-0D45-BA45-45EE634ECAD6}"/>
              </a:ext>
            </a:extLst>
          </p:cNvPr>
          <p:cNvSpPr/>
          <p:nvPr/>
        </p:nvSpPr>
        <p:spPr>
          <a:xfrm>
            <a:off x="5991829" y="4624512"/>
            <a:ext cx="2651760" cy="1978217"/>
          </a:xfrm>
          <a:prstGeom prst="rect">
            <a:avLst/>
          </a:prstGeom>
          <a:ln>
            <a:headEnd type="none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A9AFEB4-1D30-1E46-BEAE-EC3A6D7EA11D}"/>
              </a:ext>
            </a:extLst>
          </p:cNvPr>
          <p:cNvSpPr/>
          <p:nvPr/>
        </p:nvSpPr>
        <p:spPr>
          <a:xfrm>
            <a:off x="8718662" y="3622648"/>
            <a:ext cx="2651760" cy="2980081"/>
          </a:xfrm>
          <a:prstGeom prst="rect">
            <a:avLst/>
          </a:prstGeom>
          <a:ln>
            <a:headEnd type="none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50ABCE-533B-574B-A6FA-504AFFD4C328}"/>
              </a:ext>
            </a:extLst>
          </p:cNvPr>
          <p:cNvGrpSpPr/>
          <p:nvPr/>
        </p:nvGrpSpPr>
        <p:grpSpPr>
          <a:xfrm>
            <a:off x="12206578" y="566776"/>
            <a:ext cx="1129590" cy="1129588"/>
            <a:chOff x="12206578" y="814426"/>
            <a:chExt cx="1129590" cy="112958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A61E0BE-4B89-D24C-9E84-81D8BC345D51}"/>
                </a:ext>
              </a:extLst>
            </p:cNvPr>
            <p:cNvGrpSpPr/>
            <p:nvPr/>
          </p:nvGrpSpPr>
          <p:grpSpPr>
            <a:xfrm>
              <a:off x="12206578" y="814426"/>
              <a:ext cx="1129590" cy="1129588"/>
              <a:chOff x="8151160" y="347053"/>
              <a:chExt cx="705994" cy="705992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3C41BD6A-C4DC-314E-ACD3-962CAB8A9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51160" y="347053"/>
                <a:ext cx="705994" cy="705992"/>
              </a:xfrm>
              <a:prstGeom prst="ellipse">
                <a:avLst/>
              </a:prstGeom>
              <a:solidFill>
                <a:schemeClr val="bg2"/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8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grpSp>
          <p:nvGrpSpPr>
            <p:cNvPr id="58" name="Graphic 7">
              <a:extLst>
                <a:ext uri="{FF2B5EF4-FFF2-40B4-BE49-F238E27FC236}">
                  <a16:creationId xmlns:a16="http://schemas.microsoft.com/office/drawing/2014/main" id="{39F1B596-64B1-FB4A-AD2C-B471574955F0}"/>
                </a:ext>
              </a:extLst>
            </p:cNvPr>
            <p:cNvGrpSpPr/>
            <p:nvPr/>
          </p:nvGrpSpPr>
          <p:grpSpPr>
            <a:xfrm>
              <a:off x="12531597" y="1011637"/>
              <a:ext cx="479554" cy="735168"/>
              <a:chOff x="8392610" y="493606"/>
              <a:chExt cx="269283" cy="412819"/>
            </a:xfrm>
          </p:grpSpPr>
          <p:sp>
            <p:nvSpPr>
              <p:cNvPr id="59" name="Freeform: Shape 2">
                <a:extLst>
                  <a:ext uri="{FF2B5EF4-FFF2-40B4-BE49-F238E27FC236}">
                    <a16:creationId xmlns:a16="http://schemas.microsoft.com/office/drawing/2014/main" id="{64C85A32-8A49-7340-9F1C-FE8F9DF97DEC}"/>
                  </a:ext>
                </a:extLst>
              </p:cNvPr>
              <p:cNvSpPr/>
              <p:nvPr/>
            </p:nvSpPr>
            <p:spPr>
              <a:xfrm>
                <a:off x="8435548" y="569668"/>
                <a:ext cx="134949" cy="233093"/>
              </a:xfrm>
              <a:custGeom>
                <a:avLst/>
                <a:gdLst>
                  <a:gd name="connsiteX0" fmla="*/ 68428 w 134948"/>
                  <a:gd name="connsiteY0" fmla="*/ 226073 h 233092"/>
                  <a:gd name="connsiteX1" fmla="*/ 68428 w 134948"/>
                  <a:gd name="connsiteY1" fmla="*/ 226073 h 233092"/>
                  <a:gd name="connsiteX2" fmla="*/ 11995 w 134948"/>
                  <a:gd name="connsiteY2" fmla="*/ 169640 h 233092"/>
                  <a:gd name="connsiteX3" fmla="*/ 11995 w 134948"/>
                  <a:gd name="connsiteY3" fmla="*/ 68428 h 233092"/>
                  <a:gd name="connsiteX4" fmla="*/ 68428 w 134948"/>
                  <a:gd name="connsiteY4" fmla="*/ 11995 h 233092"/>
                  <a:gd name="connsiteX5" fmla="*/ 68428 w 134948"/>
                  <a:gd name="connsiteY5" fmla="*/ 11995 h 233092"/>
                  <a:gd name="connsiteX6" fmla="*/ 124861 w 134948"/>
                  <a:gd name="connsiteY6" fmla="*/ 68428 h 233092"/>
                  <a:gd name="connsiteX7" fmla="*/ 124861 w 134948"/>
                  <a:gd name="connsiteY7" fmla="*/ 169640 h 233092"/>
                  <a:gd name="connsiteX8" fmla="*/ 68428 w 134948"/>
                  <a:gd name="connsiteY8" fmla="*/ 226073 h 233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948" h="233092">
                    <a:moveTo>
                      <a:pt x="68428" y="226073"/>
                    </a:moveTo>
                    <a:lnTo>
                      <a:pt x="68428" y="226073"/>
                    </a:lnTo>
                    <a:cubicBezTo>
                      <a:pt x="37145" y="226073"/>
                      <a:pt x="11995" y="200923"/>
                      <a:pt x="11995" y="169640"/>
                    </a:cubicBezTo>
                    <a:lnTo>
                      <a:pt x="11995" y="68428"/>
                    </a:lnTo>
                    <a:cubicBezTo>
                      <a:pt x="11995" y="37145"/>
                      <a:pt x="37145" y="11995"/>
                      <a:pt x="68428" y="11995"/>
                    </a:cubicBezTo>
                    <a:lnTo>
                      <a:pt x="68428" y="11995"/>
                    </a:lnTo>
                    <a:cubicBezTo>
                      <a:pt x="99712" y="11995"/>
                      <a:pt x="124861" y="37145"/>
                      <a:pt x="124861" y="68428"/>
                    </a:cubicBezTo>
                    <a:lnTo>
                      <a:pt x="124861" y="169640"/>
                    </a:lnTo>
                    <a:cubicBezTo>
                      <a:pt x="124861" y="200923"/>
                      <a:pt x="99712" y="226073"/>
                      <a:pt x="68428" y="226073"/>
                    </a:cubicBezTo>
                    <a:close/>
                  </a:path>
                </a:pathLst>
              </a:custGeom>
              <a:noFill/>
              <a:ln w="24836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60" name="Freeform: Shape 3">
                <a:extLst>
                  <a:ext uri="{FF2B5EF4-FFF2-40B4-BE49-F238E27FC236}">
                    <a16:creationId xmlns:a16="http://schemas.microsoft.com/office/drawing/2014/main" id="{5EEC9A28-4C2D-9947-B4BF-9D3418ED5125}"/>
                  </a:ext>
                </a:extLst>
              </p:cNvPr>
              <p:cNvSpPr/>
              <p:nvPr/>
            </p:nvSpPr>
            <p:spPr>
              <a:xfrm>
                <a:off x="8392610" y="727312"/>
                <a:ext cx="220825" cy="122680"/>
              </a:xfrm>
              <a:custGeom>
                <a:avLst/>
                <a:gdLst>
                  <a:gd name="connsiteX0" fmla="*/ 210738 w 220824"/>
                  <a:gd name="connsiteY0" fmla="*/ 11995 h 122680"/>
                  <a:gd name="connsiteX1" fmla="*/ 111367 w 220824"/>
                  <a:gd name="connsiteY1" fmla="*/ 111366 h 122680"/>
                  <a:gd name="connsiteX2" fmla="*/ 11995 w 220824"/>
                  <a:gd name="connsiteY2" fmla="*/ 11995 h 12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824" h="122680">
                    <a:moveTo>
                      <a:pt x="210738" y="11995"/>
                    </a:moveTo>
                    <a:cubicBezTo>
                      <a:pt x="210738" y="66588"/>
                      <a:pt x="165959" y="111366"/>
                      <a:pt x="111367" y="111366"/>
                    </a:cubicBezTo>
                    <a:cubicBezTo>
                      <a:pt x="56774" y="111366"/>
                      <a:pt x="11995" y="67202"/>
                      <a:pt x="11995" y="11995"/>
                    </a:cubicBezTo>
                  </a:path>
                </a:pathLst>
              </a:custGeom>
              <a:noFill/>
              <a:ln w="24836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61" name="Freeform: Shape 4">
                <a:extLst>
                  <a:ext uri="{FF2B5EF4-FFF2-40B4-BE49-F238E27FC236}">
                    <a16:creationId xmlns:a16="http://schemas.microsoft.com/office/drawing/2014/main" id="{D8699093-7D1D-9C46-A474-6722EE51A00E}"/>
                  </a:ext>
                </a:extLst>
              </p:cNvPr>
              <p:cNvSpPr/>
              <p:nvPr/>
            </p:nvSpPr>
            <p:spPr>
              <a:xfrm>
                <a:off x="8491981" y="826683"/>
                <a:ext cx="18402" cy="79742"/>
              </a:xfrm>
              <a:custGeom>
                <a:avLst/>
                <a:gdLst>
                  <a:gd name="connsiteX0" fmla="*/ 11995 w 18402"/>
                  <a:gd name="connsiteY0" fmla="*/ 11995 h 79742"/>
                  <a:gd name="connsiteX1" fmla="*/ 11995 w 18402"/>
                  <a:gd name="connsiteY1" fmla="*/ 68428 h 7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402" h="79742">
                    <a:moveTo>
                      <a:pt x="11995" y="11995"/>
                    </a:moveTo>
                    <a:lnTo>
                      <a:pt x="11995" y="68428"/>
                    </a:lnTo>
                  </a:path>
                </a:pathLst>
              </a:custGeom>
              <a:ln w="24836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62" name="Freeform: Shape 5">
                <a:extLst>
                  <a:ext uri="{FF2B5EF4-FFF2-40B4-BE49-F238E27FC236}">
                    <a16:creationId xmlns:a16="http://schemas.microsoft.com/office/drawing/2014/main" id="{3B92FB05-D56C-3B40-99CA-A998D8349AE2}"/>
                  </a:ext>
                </a:extLst>
              </p:cNvPr>
              <p:cNvSpPr/>
              <p:nvPr/>
            </p:nvSpPr>
            <p:spPr>
              <a:xfrm>
                <a:off x="8414079" y="883116"/>
                <a:ext cx="177887" cy="18402"/>
              </a:xfrm>
              <a:custGeom>
                <a:avLst/>
                <a:gdLst>
                  <a:gd name="connsiteX0" fmla="*/ 11995 w 177886"/>
                  <a:gd name="connsiteY0" fmla="*/ 11995 h 18402"/>
                  <a:gd name="connsiteX1" fmla="*/ 165959 w 177886"/>
                  <a:gd name="connsiteY1" fmla="*/ 11995 h 18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7886" h="18402">
                    <a:moveTo>
                      <a:pt x="11995" y="11995"/>
                    </a:moveTo>
                    <a:lnTo>
                      <a:pt x="165959" y="11995"/>
                    </a:lnTo>
                  </a:path>
                </a:pathLst>
              </a:custGeom>
              <a:ln w="24836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63" name="Freeform: Shape 6">
                <a:extLst>
                  <a:ext uri="{FF2B5EF4-FFF2-40B4-BE49-F238E27FC236}">
                    <a16:creationId xmlns:a16="http://schemas.microsoft.com/office/drawing/2014/main" id="{EAD3A28A-256E-624C-866F-D552850B5DE7}"/>
                  </a:ext>
                </a:extLst>
              </p:cNvPr>
              <p:cNvSpPr/>
              <p:nvPr/>
            </p:nvSpPr>
            <p:spPr>
              <a:xfrm>
                <a:off x="8541053" y="535317"/>
                <a:ext cx="73608" cy="110412"/>
              </a:xfrm>
              <a:custGeom>
                <a:avLst/>
                <a:gdLst>
                  <a:gd name="connsiteX0" fmla="*/ 11995 w 73608"/>
                  <a:gd name="connsiteY0" fmla="*/ 11995 h 110412"/>
                  <a:gd name="connsiteX1" fmla="*/ 65975 w 73608"/>
                  <a:gd name="connsiteY1" fmla="*/ 102165 h 110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608" h="110412">
                    <a:moveTo>
                      <a:pt x="11995" y="11995"/>
                    </a:moveTo>
                    <a:cubicBezTo>
                      <a:pt x="43892" y="29171"/>
                      <a:pt x="65975" y="63521"/>
                      <a:pt x="65975" y="102165"/>
                    </a:cubicBezTo>
                  </a:path>
                </a:pathLst>
              </a:custGeom>
              <a:noFill/>
              <a:ln w="2483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64" name="Freeform: Shape 8">
                <a:extLst>
                  <a:ext uri="{FF2B5EF4-FFF2-40B4-BE49-F238E27FC236}">
                    <a16:creationId xmlns:a16="http://schemas.microsoft.com/office/drawing/2014/main" id="{C56A9DE4-6FBE-984D-A8B1-8D2D47D9775B}"/>
                  </a:ext>
                </a:extLst>
              </p:cNvPr>
              <p:cNvSpPr/>
              <p:nvPr/>
            </p:nvSpPr>
            <p:spPr>
              <a:xfrm>
                <a:off x="8563749" y="493606"/>
                <a:ext cx="98144" cy="153350"/>
              </a:xfrm>
              <a:custGeom>
                <a:avLst/>
                <a:gdLst>
                  <a:gd name="connsiteX0" fmla="*/ 90511 w 98144"/>
                  <a:gd name="connsiteY0" fmla="*/ 144490 h 153350"/>
                  <a:gd name="connsiteX1" fmla="*/ 11995 w 98144"/>
                  <a:gd name="connsiteY1" fmla="*/ 11995 h 15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144" h="153350">
                    <a:moveTo>
                      <a:pt x="90511" y="144490"/>
                    </a:moveTo>
                    <a:cubicBezTo>
                      <a:pt x="90511" y="87444"/>
                      <a:pt x="58614" y="37758"/>
                      <a:pt x="11995" y="11995"/>
                    </a:cubicBezTo>
                  </a:path>
                </a:pathLst>
              </a:custGeom>
              <a:noFill/>
              <a:ln w="2483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8624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CA4A-E87A-434D-9BEF-102EAE91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err="1"/>
              <a:t>Acreditamos</a:t>
            </a:r>
            <a:r>
              <a:rPr lang="en-US" sz="6000" dirty="0"/>
              <a:t> que </a:t>
            </a:r>
            <a:r>
              <a:rPr lang="en-US" sz="6000" dirty="0" err="1">
                <a:solidFill>
                  <a:schemeClr val="accent1"/>
                </a:solidFill>
              </a:rPr>
              <a:t>voz</a:t>
            </a:r>
            <a:r>
              <a:rPr lang="en-US" sz="6000" dirty="0"/>
              <a:t> </a:t>
            </a:r>
            <a:r>
              <a:rPr lang="en-US" sz="6000" dirty="0" err="1"/>
              <a:t>será</a:t>
            </a:r>
            <a:r>
              <a:rPr lang="en-US" sz="6000" dirty="0"/>
              <a:t> </a:t>
            </a:r>
            <a:r>
              <a:rPr lang="en-US" sz="6000" dirty="0" err="1"/>
              <a:t>uma</a:t>
            </a:r>
            <a:r>
              <a:rPr lang="en-US" sz="6000" dirty="0"/>
              <a:t> das </a:t>
            </a:r>
            <a:r>
              <a:rPr lang="en-US" sz="6000" dirty="0" err="1"/>
              <a:t>próximas</a:t>
            </a:r>
            <a:r>
              <a:rPr lang="en-US" sz="6000" dirty="0"/>
              <a:t> </a:t>
            </a:r>
            <a:r>
              <a:rPr lang="en-US" sz="6000" dirty="0" err="1">
                <a:solidFill>
                  <a:schemeClr val="accent1"/>
                </a:solidFill>
              </a:rPr>
              <a:t>grandes</a:t>
            </a:r>
            <a:r>
              <a:rPr lang="en-US" sz="6000" dirty="0">
                <a:solidFill>
                  <a:schemeClr val="accent1"/>
                </a:solidFill>
              </a:rPr>
              <a:t> </a:t>
            </a:r>
            <a:r>
              <a:rPr lang="en-US" sz="6000" dirty="0" err="1">
                <a:solidFill>
                  <a:schemeClr val="accent1"/>
                </a:solidFill>
              </a:rPr>
              <a:t>disrupções</a:t>
            </a:r>
            <a:r>
              <a:rPr lang="en-US" sz="6000" dirty="0"/>
              <a:t> </a:t>
            </a:r>
            <a:r>
              <a:rPr lang="en-US" sz="6000" dirty="0" err="1"/>
              <a:t>na</a:t>
            </a:r>
            <a:r>
              <a:rPr lang="en-US" sz="6000" dirty="0"/>
              <a:t> </a:t>
            </a:r>
            <a:r>
              <a:rPr lang="en-US" sz="6000" dirty="0" err="1"/>
              <a:t>computação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43268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EC7694-C356-3D48-81FA-317674640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7" t="7464" r="2383" b="12173"/>
          <a:stretch/>
        </p:blipFill>
        <p:spPr>
          <a:xfrm>
            <a:off x="9753600" y="2743200"/>
            <a:ext cx="48768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2B68A4-CE43-214C-9B50-DEB1EFAF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754195" y="5486400"/>
            <a:ext cx="4875609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96CEBF-84AE-1A44-93F2-C06E31C319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49" t="6433" r="2254" b="21368"/>
          <a:stretch/>
        </p:blipFill>
        <p:spPr>
          <a:xfrm>
            <a:off x="9752076" y="0"/>
            <a:ext cx="4878325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68051D-DCEA-394B-8C30-51655D0139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65" t="33776" b="9603"/>
          <a:stretch/>
        </p:blipFill>
        <p:spPr>
          <a:xfrm>
            <a:off x="-9149" y="5486400"/>
            <a:ext cx="4887473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BE761-7FE5-7642-AF6A-6D92E53AF1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247" t="20321" r="1103" b="24959"/>
          <a:stretch/>
        </p:blipFill>
        <p:spPr>
          <a:xfrm>
            <a:off x="0" y="0"/>
            <a:ext cx="4878324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1385D3-219E-9E46-8879-65BFFC4D87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366" t="25121" r="33650" b="27804"/>
          <a:stretch/>
        </p:blipFill>
        <p:spPr>
          <a:xfrm>
            <a:off x="-4575" y="2743200"/>
            <a:ext cx="4887471" cy="2743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1214AC-6520-8743-8293-097A775BF54E}"/>
              </a:ext>
            </a:extLst>
          </p:cNvPr>
          <p:cNvSpPr/>
          <p:nvPr/>
        </p:nvSpPr>
        <p:spPr bwMode="auto">
          <a:xfrm>
            <a:off x="4878324" y="0"/>
            <a:ext cx="4873752" cy="82296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2" descr="Image result for alexa logo">
            <a:extLst>
              <a:ext uri="{FF2B5EF4-FFF2-40B4-BE49-F238E27FC236}">
                <a16:creationId xmlns:a16="http://schemas.microsoft.com/office/drawing/2014/main" id="{0B75D901-57C2-7B47-AFC0-4E397E935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6" t="33560" r="16336" b="33560"/>
          <a:stretch/>
        </p:blipFill>
        <p:spPr bwMode="auto">
          <a:xfrm>
            <a:off x="5412657" y="3185652"/>
            <a:ext cx="3805086" cy="185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electronics, indoor, computer, table&#10;&#10;Description automatically generated">
            <a:extLst>
              <a:ext uri="{FF2B5EF4-FFF2-40B4-BE49-F238E27FC236}">
                <a16:creationId xmlns:a16="http://schemas.microsoft.com/office/drawing/2014/main" id="{79DEA54C-88F8-D142-8A0D-660E45A2D3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0140" y="955015"/>
            <a:ext cx="1612260" cy="1400651"/>
          </a:xfrm>
          <a:prstGeom prst="rect">
            <a:avLst/>
          </a:prstGeom>
        </p:spPr>
      </p:pic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A77727B9-00F3-C446-920C-A28D618A1A1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7613" t="10102" b="10102"/>
          <a:stretch/>
        </p:blipFill>
        <p:spPr>
          <a:xfrm>
            <a:off x="5215689" y="407362"/>
            <a:ext cx="2207087" cy="2137678"/>
          </a:xfrm>
          <a:prstGeom prst="rect">
            <a:avLst/>
          </a:prstGeom>
        </p:spPr>
      </p:pic>
      <p:pic>
        <p:nvPicPr>
          <p:cNvPr id="14" name="Picture 13" descr="A picture containing indoor, sitting, cup&#10;&#10;Description automatically generated">
            <a:extLst>
              <a:ext uri="{FF2B5EF4-FFF2-40B4-BE49-F238E27FC236}">
                <a16:creationId xmlns:a16="http://schemas.microsoft.com/office/drawing/2014/main" id="{BB4B88C7-DECF-C04A-A20E-147707BFDCE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8053"/>
          <a:stretch/>
        </p:blipFill>
        <p:spPr>
          <a:xfrm>
            <a:off x="4873752" y="5528936"/>
            <a:ext cx="1815671" cy="2215676"/>
          </a:xfrm>
          <a:prstGeom prst="rect">
            <a:avLst/>
          </a:prstGeom>
        </p:spPr>
      </p:pic>
      <p:pic>
        <p:nvPicPr>
          <p:cNvPr id="15" name="Picture 14" descr="A picture containing sky, indoor&#10;&#10;Description automatically generated">
            <a:extLst>
              <a:ext uri="{FF2B5EF4-FFF2-40B4-BE49-F238E27FC236}">
                <a16:creationId xmlns:a16="http://schemas.microsoft.com/office/drawing/2014/main" id="{2E97C915-ACB9-7C4C-AE98-9B5E34B33CD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1026" t="19329" r="15907" b="19329"/>
          <a:stretch/>
        </p:blipFill>
        <p:spPr>
          <a:xfrm>
            <a:off x="7115138" y="5569425"/>
            <a:ext cx="2639224" cy="22156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1D9A0F-0D33-F04A-9862-50A356E572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0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8ac4c5b0aaa10546adf2708.png" descr="58ac4c5b0aaa10546adf2708.png">
            <a:extLst>
              <a:ext uri="{FF2B5EF4-FFF2-40B4-BE49-F238E27FC236}">
                <a16:creationId xmlns:a16="http://schemas.microsoft.com/office/drawing/2014/main" id="{1EF56A53-9A74-AA4B-B5F8-FC1B6EBB30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551"/>
          </a:blip>
          <a:stretch>
            <a:fillRect/>
          </a:stretch>
        </p:blipFill>
        <p:spPr>
          <a:xfrm>
            <a:off x="4687734" y="220679"/>
            <a:ext cx="1495040" cy="996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195.png" descr="image195.png">
            <a:extLst>
              <a:ext uri="{FF2B5EF4-FFF2-40B4-BE49-F238E27FC236}">
                <a16:creationId xmlns:a16="http://schemas.microsoft.com/office/drawing/2014/main" id="{397A7C2A-C465-DE45-92CB-E3AEC940BD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4551"/>
          </a:blip>
          <a:stretch>
            <a:fillRect/>
          </a:stretch>
        </p:blipFill>
        <p:spPr>
          <a:xfrm>
            <a:off x="12495933" y="637086"/>
            <a:ext cx="1424358" cy="289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197.png" descr="image197.png">
            <a:extLst>
              <a:ext uri="{FF2B5EF4-FFF2-40B4-BE49-F238E27FC236}">
                <a16:creationId xmlns:a16="http://schemas.microsoft.com/office/drawing/2014/main" id="{E31116B8-85CB-8D4D-87C5-E5C613A3679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4551"/>
          </a:blip>
          <a:stretch>
            <a:fillRect/>
          </a:stretch>
        </p:blipFill>
        <p:spPr>
          <a:xfrm>
            <a:off x="12901791" y="2151018"/>
            <a:ext cx="985010" cy="342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198.png" descr="image198.png">
            <a:extLst>
              <a:ext uri="{FF2B5EF4-FFF2-40B4-BE49-F238E27FC236}">
                <a16:creationId xmlns:a16="http://schemas.microsoft.com/office/drawing/2014/main" id="{F2C1853C-E8B9-DE49-A4E5-DB491D465ED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4551"/>
          </a:blip>
          <a:stretch>
            <a:fillRect/>
          </a:stretch>
        </p:blipFill>
        <p:spPr>
          <a:xfrm>
            <a:off x="8646916" y="5507530"/>
            <a:ext cx="2724684" cy="5379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199.png" descr="image199.png">
            <a:extLst>
              <a:ext uri="{FF2B5EF4-FFF2-40B4-BE49-F238E27FC236}">
                <a16:creationId xmlns:a16="http://schemas.microsoft.com/office/drawing/2014/main" id="{49B9DC34-3F78-C945-B63A-CE81857653E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4551"/>
          </a:blip>
          <a:stretch>
            <a:fillRect/>
          </a:stretch>
        </p:blipFill>
        <p:spPr>
          <a:xfrm>
            <a:off x="810605" y="6679502"/>
            <a:ext cx="2098470" cy="342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789AA92A-3BBE-D646-866C-1C4F74F6BE3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4551"/>
          </a:blip>
          <a:stretch>
            <a:fillRect/>
          </a:stretch>
        </p:blipFill>
        <p:spPr>
          <a:xfrm>
            <a:off x="5113630" y="7434103"/>
            <a:ext cx="1220965" cy="434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14E90B2E-331F-F143-B8E6-2C86059106A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4551"/>
          </a:blip>
          <a:stretch>
            <a:fillRect/>
          </a:stretch>
        </p:blipFill>
        <p:spPr>
          <a:xfrm>
            <a:off x="11550041" y="3212397"/>
            <a:ext cx="2310065" cy="342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8234CA54-B0EF-254D-859A-38588E71DCF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4551"/>
          </a:blip>
          <a:stretch>
            <a:fillRect/>
          </a:stretch>
        </p:blipFill>
        <p:spPr>
          <a:xfrm>
            <a:off x="6004233" y="6679502"/>
            <a:ext cx="1424358" cy="342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93B8BC59-478B-9740-B9CB-C971DD12487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4551"/>
          </a:blip>
          <a:stretch>
            <a:fillRect/>
          </a:stretch>
        </p:blipFill>
        <p:spPr>
          <a:xfrm>
            <a:off x="9710619" y="1824121"/>
            <a:ext cx="2284083" cy="996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73659212-F00E-BF4B-A485-91F3548AF0D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4551"/>
          </a:blip>
          <a:stretch>
            <a:fillRect/>
          </a:stretch>
        </p:blipFill>
        <p:spPr>
          <a:xfrm>
            <a:off x="9171782" y="6475217"/>
            <a:ext cx="1232863" cy="342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Image" descr="Image">
            <a:extLst>
              <a:ext uri="{FF2B5EF4-FFF2-40B4-BE49-F238E27FC236}">
                <a16:creationId xmlns:a16="http://schemas.microsoft.com/office/drawing/2014/main" id="{1FDC79CB-04AD-7048-8BD0-1766B7276068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24551"/>
          </a:blip>
          <a:stretch>
            <a:fillRect/>
          </a:stretch>
        </p:blipFill>
        <p:spPr>
          <a:xfrm>
            <a:off x="7094603" y="6118396"/>
            <a:ext cx="967289" cy="342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ABF8FE24-182A-5747-BD70-322AA959129C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4551"/>
          </a:blip>
          <a:stretch>
            <a:fillRect/>
          </a:stretch>
        </p:blipFill>
        <p:spPr>
          <a:xfrm>
            <a:off x="13229049" y="1188092"/>
            <a:ext cx="749328" cy="499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3FC57C8B-5508-7342-AC2A-5F1649610799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24551"/>
          </a:blip>
          <a:stretch>
            <a:fillRect/>
          </a:stretch>
        </p:blipFill>
        <p:spPr>
          <a:xfrm>
            <a:off x="7562848" y="1372089"/>
            <a:ext cx="1919220" cy="342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EA8A2109-8A48-E143-A1CB-939DB56591F3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24551"/>
          </a:blip>
          <a:stretch>
            <a:fillRect/>
          </a:stretch>
        </p:blipFill>
        <p:spPr>
          <a:xfrm>
            <a:off x="12430682" y="4200821"/>
            <a:ext cx="980922" cy="342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" descr="Image">
            <a:extLst>
              <a:ext uri="{FF2B5EF4-FFF2-40B4-BE49-F238E27FC236}">
                <a16:creationId xmlns:a16="http://schemas.microsoft.com/office/drawing/2014/main" id="{CBF77AD8-713A-7F43-B612-7E55F6B9EC5E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24551"/>
          </a:blip>
          <a:stretch>
            <a:fillRect/>
          </a:stretch>
        </p:blipFill>
        <p:spPr>
          <a:xfrm>
            <a:off x="1405908" y="3857917"/>
            <a:ext cx="1345985" cy="342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C2E79B7A-040B-704B-A841-1B426A3BFFB9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24551"/>
          </a:blip>
          <a:stretch>
            <a:fillRect/>
          </a:stretch>
        </p:blipFill>
        <p:spPr>
          <a:xfrm>
            <a:off x="175517" y="3555301"/>
            <a:ext cx="906307" cy="906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3735FDFF-3C4C-5E46-8C74-B3C42B594D44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24551"/>
          </a:blip>
          <a:stretch>
            <a:fillRect/>
          </a:stretch>
        </p:blipFill>
        <p:spPr>
          <a:xfrm>
            <a:off x="11569724" y="7020982"/>
            <a:ext cx="962601" cy="894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Image" descr="Image">
            <a:extLst>
              <a:ext uri="{FF2B5EF4-FFF2-40B4-BE49-F238E27FC236}">
                <a16:creationId xmlns:a16="http://schemas.microsoft.com/office/drawing/2014/main" id="{8FE936A0-5620-7748-9CDD-6F4C49B52413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24551"/>
          </a:blip>
          <a:stretch>
            <a:fillRect/>
          </a:stretch>
        </p:blipFill>
        <p:spPr>
          <a:xfrm>
            <a:off x="4306254" y="6679502"/>
            <a:ext cx="1353613" cy="557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Image" descr="Image">
            <a:extLst>
              <a:ext uri="{FF2B5EF4-FFF2-40B4-BE49-F238E27FC236}">
                <a16:creationId xmlns:a16="http://schemas.microsoft.com/office/drawing/2014/main" id="{BA0E6E93-F41A-D548-ABB1-53A8E00B4D49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24551"/>
          </a:blip>
          <a:stretch>
            <a:fillRect/>
          </a:stretch>
        </p:blipFill>
        <p:spPr>
          <a:xfrm>
            <a:off x="11977314" y="5217879"/>
            <a:ext cx="1994744" cy="289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Image" descr="Image">
            <a:extLst>
              <a:ext uri="{FF2B5EF4-FFF2-40B4-BE49-F238E27FC236}">
                <a16:creationId xmlns:a16="http://schemas.microsoft.com/office/drawing/2014/main" id="{07D18DAC-F053-A34D-9243-6B20F4227D00}"/>
              </a:ext>
            </a:extLst>
          </p:cNvPr>
          <p:cNvPicPr>
            <a:picLocks noChangeAspect="1"/>
          </p:cNvPicPr>
          <p:nvPr/>
        </p:nvPicPr>
        <p:blipFill>
          <a:blip r:embed="rId22">
            <a:alphaModFix amt="24551"/>
          </a:blip>
          <a:stretch>
            <a:fillRect/>
          </a:stretch>
        </p:blipFill>
        <p:spPr>
          <a:xfrm>
            <a:off x="413529" y="4570647"/>
            <a:ext cx="2483848" cy="457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Image" descr="Image">
            <a:extLst>
              <a:ext uri="{FF2B5EF4-FFF2-40B4-BE49-F238E27FC236}">
                <a16:creationId xmlns:a16="http://schemas.microsoft.com/office/drawing/2014/main" id="{B76506B9-A443-D34B-98DC-FEB6DBB44B40}"/>
              </a:ext>
            </a:extLst>
          </p:cNvPr>
          <p:cNvPicPr>
            <a:picLocks noChangeAspect="1"/>
          </p:cNvPicPr>
          <p:nvPr/>
        </p:nvPicPr>
        <p:blipFill>
          <a:blip r:embed="rId23">
            <a:alphaModFix amt="24551"/>
          </a:blip>
          <a:stretch>
            <a:fillRect/>
          </a:stretch>
        </p:blipFill>
        <p:spPr>
          <a:xfrm>
            <a:off x="5577672" y="5521226"/>
            <a:ext cx="853122" cy="853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Image" descr="Image">
            <a:extLst>
              <a:ext uri="{FF2B5EF4-FFF2-40B4-BE49-F238E27FC236}">
                <a16:creationId xmlns:a16="http://schemas.microsoft.com/office/drawing/2014/main" id="{89EB37F9-8DA3-ED4C-A9A2-45F0323B9FF5}"/>
              </a:ext>
            </a:extLst>
          </p:cNvPr>
          <p:cNvPicPr>
            <a:picLocks noChangeAspect="1"/>
          </p:cNvPicPr>
          <p:nvPr/>
        </p:nvPicPr>
        <p:blipFill>
          <a:blip r:embed="rId24">
            <a:alphaModFix amt="24551"/>
          </a:blip>
          <a:stretch>
            <a:fillRect/>
          </a:stretch>
        </p:blipFill>
        <p:spPr>
          <a:xfrm>
            <a:off x="11533271" y="1303263"/>
            <a:ext cx="853122" cy="269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Image" descr="Image">
            <a:extLst>
              <a:ext uri="{FF2B5EF4-FFF2-40B4-BE49-F238E27FC236}">
                <a16:creationId xmlns:a16="http://schemas.microsoft.com/office/drawing/2014/main" id="{FE4FB914-5F7C-1B4F-983D-5E2E9DAFDA17}"/>
              </a:ext>
            </a:extLst>
          </p:cNvPr>
          <p:cNvPicPr>
            <a:picLocks noChangeAspect="1"/>
          </p:cNvPicPr>
          <p:nvPr/>
        </p:nvPicPr>
        <p:blipFill>
          <a:blip r:embed="rId25">
            <a:alphaModFix amt="24551"/>
          </a:blip>
          <a:stretch>
            <a:fillRect/>
          </a:stretch>
        </p:blipFill>
        <p:spPr>
          <a:xfrm>
            <a:off x="1617573" y="5198461"/>
            <a:ext cx="1352440" cy="74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" descr="Image">
            <a:extLst>
              <a:ext uri="{FF2B5EF4-FFF2-40B4-BE49-F238E27FC236}">
                <a16:creationId xmlns:a16="http://schemas.microsoft.com/office/drawing/2014/main" id="{9C4F42B3-C259-C743-A0F6-EDA1FB87F362}"/>
              </a:ext>
            </a:extLst>
          </p:cNvPr>
          <p:cNvPicPr>
            <a:picLocks noChangeAspect="1"/>
          </p:cNvPicPr>
          <p:nvPr/>
        </p:nvPicPr>
        <p:blipFill>
          <a:blip r:embed="rId26">
            <a:alphaModFix amt="24551"/>
          </a:blip>
          <a:stretch>
            <a:fillRect/>
          </a:stretch>
        </p:blipFill>
        <p:spPr>
          <a:xfrm>
            <a:off x="2485261" y="532696"/>
            <a:ext cx="1536020" cy="289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Image" descr="Image">
            <a:extLst>
              <a:ext uri="{FF2B5EF4-FFF2-40B4-BE49-F238E27FC236}">
                <a16:creationId xmlns:a16="http://schemas.microsoft.com/office/drawing/2014/main" id="{864CB077-8936-4F47-A058-2DE02DB8F1BA}"/>
              </a:ext>
            </a:extLst>
          </p:cNvPr>
          <p:cNvPicPr>
            <a:picLocks noChangeAspect="1"/>
          </p:cNvPicPr>
          <p:nvPr/>
        </p:nvPicPr>
        <p:blipFill>
          <a:blip r:embed="rId27">
            <a:alphaModFix amt="24551"/>
          </a:blip>
          <a:stretch>
            <a:fillRect/>
          </a:stretch>
        </p:blipFill>
        <p:spPr>
          <a:xfrm>
            <a:off x="13022500" y="6422206"/>
            <a:ext cx="1366633" cy="451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Image" descr="Image">
            <a:extLst>
              <a:ext uri="{FF2B5EF4-FFF2-40B4-BE49-F238E27FC236}">
                <a16:creationId xmlns:a16="http://schemas.microsoft.com/office/drawing/2014/main" id="{18DFACA6-B0C8-E846-A6FD-86E998A09332}"/>
              </a:ext>
            </a:extLst>
          </p:cNvPr>
          <p:cNvPicPr>
            <a:picLocks noChangeAspect="1"/>
          </p:cNvPicPr>
          <p:nvPr/>
        </p:nvPicPr>
        <p:blipFill>
          <a:blip r:embed="rId28">
            <a:alphaModFix amt="24551"/>
          </a:blip>
          <a:stretch>
            <a:fillRect/>
          </a:stretch>
        </p:blipFill>
        <p:spPr>
          <a:xfrm>
            <a:off x="338443" y="532811"/>
            <a:ext cx="1740457" cy="49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Image" descr="Image">
            <a:extLst>
              <a:ext uri="{FF2B5EF4-FFF2-40B4-BE49-F238E27FC236}">
                <a16:creationId xmlns:a16="http://schemas.microsoft.com/office/drawing/2014/main" id="{AB2ECF39-BD20-1B4C-9817-58F8B91EE927}"/>
              </a:ext>
            </a:extLst>
          </p:cNvPr>
          <p:cNvPicPr>
            <a:picLocks noChangeAspect="1"/>
          </p:cNvPicPr>
          <p:nvPr/>
        </p:nvPicPr>
        <p:blipFill>
          <a:blip r:embed="rId29">
            <a:alphaModFix amt="24551"/>
          </a:blip>
          <a:stretch>
            <a:fillRect/>
          </a:stretch>
        </p:blipFill>
        <p:spPr>
          <a:xfrm>
            <a:off x="204941" y="5525405"/>
            <a:ext cx="1689520" cy="844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Sony_logo_(white).svg.png" descr="Sony_logo_(white).svg.png">
            <a:extLst>
              <a:ext uri="{FF2B5EF4-FFF2-40B4-BE49-F238E27FC236}">
                <a16:creationId xmlns:a16="http://schemas.microsoft.com/office/drawing/2014/main" id="{AEB85DD9-4E76-2E44-B9E8-33B258F9380A}"/>
              </a:ext>
            </a:extLst>
          </p:cNvPr>
          <p:cNvPicPr>
            <a:picLocks noChangeAspect="1"/>
          </p:cNvPicPr>
          <p:nvPr/>
        </p:nvPicPr>
        <p:blipFill>
          <a:blip r:embed="rId30">
            <a:alphaModFix amt="24551"/>
          </a:blip>
          <a:stretch>
            <a:fillRect/>
          </a:stretch>
        </p:blipFill>
        <p:spPr>
          <a:xfrm>
            <a:off x="8522458" y="484454"/>
            <a:ext cx="2211173" cy="406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196.png" descr="image196.png">
            <a:extLst>
              <a:ext uri="{FF2B5EF4-FFF2-40B4-BE49-F238E27FC236}">
                <a16:creationId xmlns:a16="http://schemas.microsoft.com/office/drawing/2014/main" id="{EABB820E-CDB8-4247-9629-09EDA3AA4657}"/>
              </a:ext>
            </a:extLst>
          </p:cNvPr>
          <p:cNvPicPr>
            <a:picLocks noChangeAspect="1"/>
          </p:cNvPicPr>
          <p:nvPr/>
        </p:nvPicPr>
        <p:blipFill>
          <a:blip r:embed="rId31">
            <a:alphaModFix amt="24551"/>
          </a:blip>
          <a:srcRect t="24110" b="23811"/>
          <a:stretch>
            <a:fillRect/>
          </a:stretch>
        </p:blipFill>
        <p:spPr>
          <a:xfrm>
            <a:off x="3392125" y="5662545"/>
            <a:ext cx="1449140" cy="754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" descr="Image">
            <a:extLst>
              <a:ext uri="{FF2B5EF4-FFF2-40B4-BE49-F238E27FC236}">
                <a16:creationId xmlns:a16="http://schemas.microsoft.com/office/drawing/2014/main" id="{58422318-54A2-B949-AC4A-3FEDF2A0DFC8}"/>
              </a:ext>
            </a:extLst>
          </p:cNvPr>
          <p:cNvPicPr>
            <a:picLocks noChangeAspect="1"/>
          </p:cNvPicPr>
          <p:nvPr/>
        </p:nvPicPr>
        <p:blipFill>
          <a:blip r:embed="rId32">
            <a:alphaModFix amt="24551"/>
          </a:blip>
          <a:srcRect l="2344" r="3127"/>
          <a:stretch>
            <a:fillRect/>
          </a:stretch>
        </p:blipFill>
        <p:spPr>
          <a:xfrm>
            <a:off x="2673346" y="2297203"/>
            <a:ext cx="1622336" cy="557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" descr="Image">
            <a:extLst>
              <a:ext uri="{FF2B5EF4-FFF2-40B4-BE49-F238E27FC236}">
                <a16:creationId xmlns:a16="http://schemas.microsoft.com/office/drawing/2014/main" id="{1A5BFEAD-3B32-D94A-B309-691D34213119}"/>
              </a:ext>
            </a:extLst>
          </p:cNvPr>
          <p:cNvPicPr>
            <a:picLocks noChangeAspect="1"/>
          </p:cNvPicPr>
          <p:nvPr/>
        </p:nvPicPr>
        <p:blipFill>
          <a:blip r:embed="rId33">
            <a:alphaModFix amt="24551"/>
          </a:blip>
          <a:srcRect l="10652" t="23223" r="10651" b="24821"/>
          <a:stretch>
            <a:fillRect/>
          </a:stretch>
        </p:blipFill>
        <p:spPr>
          <a:xfrm>
            <a:off x="1571257" y="1417818"/>
            <a:ext cx="1167431" cy="385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" descr="Image">
            <a:extLst>
              <a:ext uri="{FF2B5EF4-FFF2-40B4-BE49-F238E27FC236}">
                <a16:creationId xmlns:a16="http://schemas.microsoft.com/office/drawing/2014/main" id="{30DDBB21-75AC-1B4A-BD10-26CFF796CAB3}"/>
              </a:ext>
            </a:extLst>
          </p:cNvPr>
          <p:cNvPicPr>
            <a:picLocks noChangeAspect="1"/>
          </p:cNvPicPr>
          <p:nvPr/>
        </p:nvPicPr>
        <p:blipFill>
          <a:blip r:embed="rId34">
            <a:alphaModFix amt="24551"/>
          </a:blip>
          <a:stretch>
            <a:fillRect/>
          </a:stretch>
        </p:blipFill>
        <p:spPr>
          <a:xfrm>
            <a:off x="3687047" y="1594004"/>
            <a:ext cx="1366633" cy="326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Image" descr="Image">
            <a:extLst>
              <a:ext uri="{FF2B5EF4-FFF2-40B4-BE49-F238E27FC236}">
                <a16:creationId xmlns:a16="http://schemas.microsoft.com/office/drawing/2014/main" id="{ECCF6CCE-8DDF-5143-B14B-567CCA91851E}"/>
              </a:ext>
            </a:extLst>
          </p:cNvPr>
          <p:cNvPicPr>
            <a:picLocks noChangeAspect="1"/>
          </p:cNvPicPr>
          <p:nvPr/>
        </p:nvPicPr>
        <p:blipFill>
          <a:blip r:embed="rId35">
            <a:alphaModFix amt="24551"/>
          </a:blip>
          <a:stretch>
            <a:fillRect/>
          </a:stretch>
        </p:blipFill>
        <p:spPr>
          <a:xfrm>
            <a:off x="840091" y="3121268"/>
            <a:ext cx="1630727" cy="385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Image" descr="Image">
            <a:extLst>
              <a:ext uri="{FF2B5EF4-FFF2-40B4-BE49-F238E27FC236}">
                <a16:creationId xmlns:a16="http://schemas.microsoft.com/office/drawing/2014/main" id="{E9BE55E9-4892-D248-80CC-A26C37626BD3}"/>
              </a:ext>
            </a:extLst>
          </p:cNvPr>
          <p:cNvPicPr>
            <a:picLocks noChangeAspect="1"/>
          </p:cNvPicPr>
          <p:nvPr/>
        </p:nvPicPr>
        <p:blipFill>
          <a:blip r:embed="rId36">
            <a:alphaModFix amt="24551"/>
          </a:blip>
          <a:srcRect l="3782" t="18387" r="2835" b="13790"/>
          <a:stretch>
            <a:fillRect/>
          </a:stretch>
        </p:blipFill>
        <p:spPr>
          <a:xfrm>
            <a:off x="7168586" y="7351772"/>
            <a:ext cx="2006619" cy="599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Image" descr="Image">
            <a:extLst>
              <a:ext uri="{FF2B5EF4-FFF2-40B4-BE49-F238E27FC236}">
                <a16:creationId xmlns:a16="http://schemas.microsoft.com/office/drawing/2014/main" id="{7C690A5A-CBC7-5247-9B72-199A4ED4D953}"/>
              </a:ext>
            </a:extLst>
          </p:cNvPr>
          <p:cNvPicPr>
            <a:picLocks noChangeAspect="1"/>
          </p:cNvPicPr>
          <p:nvPr/>
        </p:nvPicPr>
        <p:blipFill>
          <a:blip r:embed="rId37">
            <a:alphaModFix amt="24551"/>
          </a:blip>
          <a:stretch>
            <a:fillRect/>
          </a:stretch>
        </p:blipFill>
        <p:spPr>
          <a:xfrm>
            <a:off x="431494" y="2247020"/>
            <a:ext cx="1022042" cy="557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Image" descr="Image">
            <a:extLst>
              <a:ext uri="{FF2B5EF4-FFF2-40B4-BE49-F238E27FC236}">
                <a16:creationId xmlns:a16="http://schemas.microsoft.com/office/drawing/2014/main" id="{98FA141B-D7AE-FD49-A3E8-70BFE0A3E067}"/>
              </a:ext>
            </a:extLst>
          </p:cNvPr>
          <p:cNvPicPr>
            <a:picLocks noChangeAspect="1"/>
          </p:cNvPicPr>
          <p:nvPr/>
        </p:nvPicPr>
        <p:blipFill>
          <a:blip r:embed="rId38">
            <a:alphaModFix amt="24551"/>
          </a:blip>
          <a:stretch>
            <a:fillRect/>
          </a:stretch>
        </p:blipFill>
        <p:spPr>
          <a:xfrm>
            <a:off x="10009258" y="7472909"/>
            <a:ext cx="726475" cy="457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image49.png" descr="image49.png">
            <a:extLst>
              <a:ext uri="{FF2B5EF4-FFF2-40B4-BE49-F238E27FC236}">
                <a16:creationId xmlns:a16="http://schemas.microsoft.com/office/drawing/2014/main" id="{D136BA79-D2ED-0140-8D8A-A96FBBD10D47}"/>
              </a:ext>
            </a:extLst>
          </p:cNvPr>
          <p:cNvPicPr>
            <a:picLocks noChangeAspect="1"/>
          </p:cNvPicPr>
          <p:nvPr/>
        </p:nvPicPr>
        <p:blipFill>
          <a:blip r:embed="rId39">
            <a:alphaModFix amt="24551"/>
          </a:blip>
          <a:stretch>
            <a:fillRect/>
          </a:stretch>
        </p:blipFill>
        <p:spPr>
          <a:xfrm>
            <a:off x="5455405" y="1498256"/>
            <a:ext cx="1843436" cy="224412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6C2AED0-BFA8-2848-9D3B-C9969E4B32E8}"/>
              </a:ext>
            </a:extLst>
          </p:cNvPr>
          <p:cNvSpPr txBox="1"/>
          <p:nvPr/>
        </p:nvSpPr>
        <p:spPr>
          <a:xfrm>
            <a:off x="4230829" y="2197238"/>
            <a:ext cx="5793855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/>
              <a:t>100+ </a:t>
            </a:r>
            <a:r>
              <a:rPr lang="en-US" sz="9600" b="1" dirty="0" err="1">
                <a:solidFill>
                  <a:schemeClr val="accent1"/>
                </a:solidFill>
              </a:rPr>
              <a:t>Produtos</a:t>
            </a:r>
            <a:endParaRPr lang="en-US" sz="9600" b="1" dirty="0">
              <a:solidFill>
                <a:schemeClr val="accent1"/>
              </a:solidFill>
            </a:endParaRPr>
          </a:p>
          <a:p>
            <a:pPr algn="ctr"/>
            <a:endParaRPr lang="en-US" sz="2900" b="1" dirty="0" err="1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1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">
            <a:extLst>
              <a:ext uri="{FF2B5EF4-FFF2-40B4-BE49-F238E27FC236}">
                <a16:creationId xmlns:a16="http://schemas.microsoft.com/office/drawing/2014/main" id="{C5F828B0-96AE-A946-A389-8602EE94E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6091" y="6293636"/>
            <a:ext cx="1609504" cy="1609507"/>
          </a:xfrm>
          <a:prstGeom prst="rect">
            <a:avLst/>
          </a:prstGeom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911C06BC-46C4-604D-9274-F8AC808CF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616" y="748986"/>
            <a:ext cx="2549691" cy="2549691"/>
          </a:xfrm>
          <a:prstGeom prst="rect">
            <a:avLst/>
          </a:prstGeom>
        </p:spPr>
      </p:pic>
      <p:pic>
        <p:nvPicPr>
          <p:cNvPr id="9" name="Picture">
            <a:extLst>
              <a:ext uri="{FF2B5EF4-FFF2-40B4-BE49-F238E27FC236}">
                <a16:creationId xmlns:a16="http://schemas.microsoft.com/office/drawing/2014/main" id="{0BE87C38-D390-8743-94DA-6DB1C14BD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7751" y="2890973"/>
            <a:ext cx="750379" cy="750379"/>
          </a:xfrm>
          <a:prstGeom prst="rect">
            <a:avLst/>
          </a:prstGeom>
        </p:spPr>
      </p:pic>
      <p:pic>
        <p:nvPicPr>
          <p:cNvPr id="10" name="Picture">
            <a:extLst>
              <a:ext uri="{FF2B5EF4-FFF2-40B4-BE49-F238E27FC236}">
                <a16:creationId xmlns:a16="http://schemas.microsoft.com/office/drawing/2014/main" id="{1F14D0E4-4D2B-0542-B031-90E34691C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2497" y="6463966"/>
            <a:ext cx="1441117" cy="1441118"/>
          </a:xfrm>
          <a:prstGeom prst="rect">
            <a:avLst/>
          </a:prstGeom>
        </p:spPr>
      </p:pic>
      <p:pic>
        <p:nvPicPr>
          <p:cNvPr id="11" name="Picture">
            <a:extLst>
              <a:ext uri="{FF2B5EF4-FFF2-40B4-BE49-F238E27FC236}">
                <a16:creationId xmlns:a16="http://schemas.microsoft.com/office/drawing/2014/main" id="{8744E004-8A3F-CB4F-BF96-B311ECF03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538" y="2166146"/>
            <a:ext cx="1000587" cy="1000589"/>
          </a:xfrm>
          <a:prstGeom prst="rect">
            <a:avLst/>
          </a:prstGeom>
        </p:spPr>
      </p:pic>
      <p:pic>
        <p:nvPicPr>
          <p:cNvPr id="12" name="Picture">
            <a:extLst>
              <a:ext uri="{FF2B5EF4-FFF2-40B4-BE49-F238E27FC236}">
                <a16:creationId xmlns:a16="http://schemas.microsoft.com/office/drawing/2014/main" id="{44D277AA-2ADC-0543-B19E-A55F69BE5F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87491" y="7546655"/>
            <a:ext cx="357248" cy="357248"/>
          </a:xfrm>
          <a:prstGeom prst="rect">
            <a:avLst/>
          </a:prstGeom>
        </p:spPr>
      </p:pic>
      <p:pic>
        <p:nvPicPr>
          <p:cNvPr id="13" name="Picture">
            <a:extLst>
              <a:ext uri="{FF2B5EF4-FFF2-40B4-BE49-F238E27FC236}">
                <a16:creationId xmlns:a16="http://schemas.microsoft.com/office/drawing/2014/main" id="{1C57F03E-8B7A-E94C-BA55-258D6E3279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09549" y="6273940"/>
            <a:ext cx="528223" cy="528223"/>
          </a:xfrm>
          <a:prstGeom prst="rect">
            <a:avLst/>
          </a:prstGeom>
        </p:spPr>
      </p:pic>
      <p:pic>
        <p:nvPicPr>
          <p:cNvPr id="14" name="Picture">
            <a:extLst>
              <a:ext uri="{FF2B5EF4-FFF2-40B4-BE49-F238E27FC236}">
                <a16:creationId xmlns:a16="http://schemas.microsoft.com/office/drawing/2014/main" id="{41D58C86-C7E3-AE4C-8869-B51AA8DD39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1604" y="6982708"/>
            <a:ext cx="915169" cy="915169"/>
          </a:xfrm>
          <a:prstGeom prst="rect">
            <a:avLst/>
          </a:prstGeom>
        </p:spPr>
      </p:pic>
      <p:pic>
        <p:nvPicPr>
          <p:cNvPr id="15" name="Picture">
            <a:extLst>
              <a:ext uri="{FF2B5EF4-FFF2-40B4-BE49-F238E27FC236}">
                <a16:creationId xmlns:a16="http://schemas.microsoft.com/office/drawing/2014/main" id="{9D6572C4-F074-5E43-BBD2-2DC1F7F6E9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3846" y="6337081"/>
            <a:ext cx="693583" cy="693584"/>
          </a:xfrm>
          <a:prstGeom prst="rect">
            <a:avLst/>
          </a:prstGeom>
        </p:spPr>
      </p:pic>
      <p:pic>
        <p:nvPicPr>
          <p:cNvPr id="16" name="Picture">
            <a:extLst>
              <a:ext uri="{FF2B5EF4-FFF2-40B4-BE49-F238E27FC236}">
                <a16:creationId xmlns:a16="http://schemas.microsoft.com/office/drawing/2014/main" id="{D62F05F4-DB71-9644-B3E2-93102C2899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40803" y="7152278"/>
            <a:ext cx="520646" cy="520646"/>
          </a:xfrm>
          <a:prstGeom prst="rect">
            <a:avLst/>
          </a:prstGeom>
        </p:spPr>
      </p:pic>
      <p:pic>
        <p:nvPicPr>
          <p:cNvPr id="17" name="Picture">
            <a:extLst>
              <a:ext uri="{FF2B5EF4-FFF2-40B4-BE49-F238E27FC236}">
                <a16:creationId xmlns:a16="http://schemas.microsoft.com/office/drawing/2014/main" id="{D0D87EB0-2C82-264D-B9E7-C969BA00FC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42719" y="6980626"/>
            <a:ext cx="909536" cy="909535"/>
          </a:xfrm>
          <a:prstGeom prst="rect">
            <a:avLst/>
          </a:prstGeom>
        </p:spPr>
      </p:pic>
      <p:pic>
        <p:nvPicPr>
          <p:cNvPr id="18" name="Picture">
            <a:extLst>
              <a:ext uri="{FF2B5EF4-FFF2-40B4-BE49-F238E27FC236}">
                <a16:creationId xmlns:a16="http://schemas.microsoft.com/office/drawing/2014/main" id="{E07738DA-CFA9-8840-81D7-814B8C2910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02627" y="3100058"/>
            <a:ext cx="864072" cy="864072"/>
          </a:xfrm>
          <a:prstGeom prst="rect">
            <a:avLst/>
          </a:prstGeom>
        </p:spPr>
      </p:pic>
      <p:pic>
        <p:nvPicPr>
          <p:cNvPr id="19" name="Picture">
            <a:extLst>
              <a:ext uri="{FF2B5EF4-FFF2-40B4-BE49-F238E27FC236}">
                <a16:creationId xmlns:a16="http://schemas.microsoft.com/office/drawing/2014/main" id="{43092996-B3D0-8A48-83FD-879D81F270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20857" y="5919285"/>
            <a:ext cx="485624" cy="485624"/>
          </a:xfrm>
          <a:prstGeom prst="rect">
            <a:avLst/>
          </a:prstGeom>
        </p:spPr>
      </p:pic>
      <p:pic>
        <p:nvPicPr>
          <p:cNvPr id="20" name="Picture">
            <a:extLst>
              <a:ext uri="{FF2B5EF4-FFF2-40B4-BE49-F238E27FC236}">
                <a16:creationId xmlns:a16="http://schemas.microsoft.com/office/drawing/2014/main" id="{592FA984-8D36-5A4F-9EAB-63C917CD73E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848669" y="2837891"/>
            <a:ext cx="767497" cy="767499"/>
          </a:xfrm>
          <a:prstGeom prst="rect">
            <a:avLst/>
          </a:prstGeom>
        </p:spPr>
      </p:pic>
      <p:pic>
        <p:nvPicPr>
          <p:cNvPr id="21" name="Picture">
            <a:extLst>
              <a:ext uri="{FF2B5EF4-FFF2-40B4-BE49-F238E27FC236}">
                <a16:creationId xmlns:a16="http://schemas.microsoft.com/office/drawing/2014/main" id="{88D6F654-AA07-5B45-A437-133FDF6CF4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81741" y="3281691"/>
            <a:ext cx="437360" cy="437360"/>
          </a:xfrm>
          <a:prstGeom prst="rect">
            <a:avLst/>
          </a:prstGeom>
        </p:spPr>
      </p:pic>
      <p:pic>
        <p:nvPicPr>
          <p:cNvPr id="22" name="Picture">
            <a:extLst>
              <a:ext uri="{FF2B5EF4-FFF2-40B4-BE49-F238E27FC236}">
                <a16:creationId xmlns:a16="http://schemas.microsoft.com/office/drawing/2014/main" id="{97F33D8E-8A48-DA4E-96F3-065DEF5391E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148238" y="5755488"/>
            <a:ext cx="767497" cy="767498"/>
          </a:xfrm>
          <a:prstGeom prst="rect">
            <a:avLst/>
          </a:prstGeom>
        </p:spPr>
      </p:pic>
      <p:pic>
        <p:nvPicPr>
          <p:cNvPr id="23" name="Picture">
            <a:extLst>
              <a:ext uri="{FF2B5EF4-FFF2-40B4-BE49-F238E27FC236}">
                <a16:creationId xmlns:a16="http://schemas.microsoft.com/office/drawing/2014/main" id="{896B9A4C-BC70-8D49-9539-230657C4246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228674" y="5405151"/>
            <a:ext cx="767497" cy="767498"/>
          </a:xfrm>
          <a:prstGeom prst="rect">
            <a:avLst/>
          </a:prstGeom>
        </p:spPr>
      </p:pic>
      <p:pic>
        <p:nvPicPr>
          <p:cNvPr id="24" name="Picture">
            <a:extLst>
              <a:ext uri="{FF2B5EF4-FFF2-40B4-BE49-F238E27FC236}">
                <a16:creationId xmlns:a16="http://schemas.microsoft.com/office/drawing/2014/main" id="{CF0E9656-A779-3043-88AE-A3DF7D9D698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18287" y="3545890"/>
            <a:ext cx="767497" cy="767498"/>
          </a:xfrm>
          <a:prstGeom prst="rect">
            <a:avLst/>
          </a:prstGeom>
        </p:spPr>
      </p:pic>
      <p:pic>
        <p:nvPicPr>
          <p:cNvPr id="25" name="Picture">
            <a:extLst>
              <a:ext uri="{FF2B5EF4-FFF2-40B4-BE49-F238E27FC236}">
                <a16:creationId xmlns:a16="http://schemas.microsoft.com/office/drawing/2014/main" id="{7C6C0819-18E9-A243-8197-BE1188F61BF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582760" y="4994523"/>
            <a:ext cx="759564" cy="759563"/>
          </a:xfrm>
          <a:prstGeom prst="rect">
            <a:avLst/>
          </a:prstGeom>
        </p:spPr>
      </p:pic>
      <p:pic>
        <p:nvPicPr>
          <p:cNvPr id="26" name="Picture">
            <a:extLst>
              <a:ext uri="{FF2B5EF4-FFF2-40B4-BE49-F238E27FC236}">
                <a16:creationId xmlns:a16="http://schemas.microsoft.com/office/drawing/2014/main" id="{7C1EF8FD-A9B6-E04B-A3E9-029AB7C262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76535" y="5858000"/>
            <a:ext cx="386304" cy="386303"/>
          </a:xfrm>
          <a:prstGeom prst="rect">
            <a:avLst/>
          </a:prstGeom>
        </p:spPr>
      </p:pic>
      <p:pic>
        <p:nvPicPr>
          <p:cNvPr id="27" name="Picture">
            <a:extLst>
              <a:ext uri="{FF2B5EF4-FFF2-40B4-BE49-F238E27FC236}">
                <a16:creationId xmlns:a16="http://schemas.microsoft.com/office/drawing/2014/main" id="{4E3BFEBE-BEC0-C943-A0F8-614808F4444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265534" y="4156131"/>
            <a:ext cx="310500" cy="310500"/>
          </a:xfrm>
          <a:prstGeom prst="rect">
            <a:avLst/>
          </a:prstGeom>
        </p:spPr>
      </p:pic>
      <p:pic>
        <p:nvPicPr>
          <p:cNvPr id="28" name="Picture">
            <a:extLst>
              <a:ext uri="{FF2B5EF4-FFF2-40B4-BE49-F238E27FC236}">
                <a16:creationId xmlns:a16="http://schemas.microsoft.com/office/drawing/2014/main" id="{94EB43E8-48DB-E944-B290-3390AD67035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328711" y="7392505"/>
            <a:ext cx="501727" cy="501725"/>
          </a:xfrm>
          <a:prstGeom prst="rect">
            <a:avLst/>
          </a:prstGeom>
        </p:spPr>
      </p:pic>
      <p:pic>
        <p:nvPicPr>
          <p:cNvPr id="29" name="Picture">
            <a:extLst>
              <a:ext uri="{FF2B5EF4-FFF2-40B4-BE49-F238E27FC236}">
                <a16:creationId xmlns:a16="http://schemas.microsoft.com/office/drawing/2014/main" id="{D5E99A0A-F845-E34A-96FF-68B588858B3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455290" y="4672729"/>
            <a:ext cx="312610" cy="312610"/>
          </a:xfrm>
          <a:prstGeom prst="rect">
            <a:avLst/>
          </a:prstGeom>
        </p:spPr>
      </p:pic>
      <p:pic>
        <p:nvPicPr>
          <p:cNvPr id="30" name="Picture">
            <a:extLst>
              <a:ext uri="{FF2B5EF4-FFF2-40B4-BE49-F238E27FC236}">
                <a16:creationId xmlns:a16="http://schemas.microsoft.com/office/drawing/2014/main" id="{CCB440C9-D8E4-614D-906A-9589588E763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98758" y="7036853"/>
            <a:ext cx="307899" cy="307898"/>
          </a:xfrm>
          <a:prstGeom prst="rect">
            <a:avLst/>
          </a:prstGeom>
        </p:spPr>
      </p:pic>
      <p:pic>
        <p:nvPicPr>
          <p:cNvPr id="31" name="Picture">
            <a:extLst>
              <a:ext uri="{FF2B5EF4-FFF2-40B4-BE49-F238E27FC236}">
                <a16:creationId xmlns:a16="http://schemas.microsoft.com/office/drawing/2014/main" id="{907C540D-208A-5A42-A8F0-E482CF9AEE4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756466" y="6918248"/>
            <a:ext cx="589625" cy="589625"/>
          </a:xfrm>
          <a:prstGeom prst="rect">
            <a:avLst/>
          </a:prstGeom>
        </p:spPr>
      </p:pic>
      <p:pic>
        <p:nvPicPr>
          <p:cNvPr id="32" name="Picture">
            <a:extLst>
              <a:ext uri="{FF2B5EF4-FFF2-40B4-BE49-F238E27FC236}">
                <a16:creationId xmlns:a16="http://schemas.microsoft.com/office/drawing/2014/main" id="{123D6D02-99B0-F745-8779-6EF55A350EF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020076" y="5788002"/>
            <a:ext cx="300814" cy="300814"/>
          </a:xfrm>
          <a:prstGeom prst="rect">
            <a:avLst/>
          </a:prstGeom>
        </p:spPr>
      </p:pic>
      <p:pic>
        <p:nvPicPr>
          <p:cNvPr id="33" name="Picture">
            <a:extLst>
              <a:ext uri="{FF2B5EF4-FFF2-40B4-BE49-F238E27FC236}">
                <a16:creationId xmlns:a16="http://schemas.microsoft.com/office/drawing/2014/main" id="{2C8A6F47-6038-2547-B072-9BF970CE41E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262417" y="6766040"/>
            <a:ext cx="495701" cy="495702"/>
          </a:xfrm>
          <a:prstGeom prst="rect">
            <a:avLst/>
          </a:prstGeom>
        </p:spPr>
      </p:pic>
      <p:pic>
        <p:nvPicPr>
          <p:cNvPr id="34" name="Picture">
            <a:extLst>
              <a:ext uri="{FF2B5EF4-FFF2-40B4-BE49-F238E27FC236}">
                <a16:creationId xmlns:a16="http://schemas.microsoft.com/office/drawing/2014/main" id="{1D77C688-7678-7445-AB89-85EC4960D35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166534" y="6437051"/>
            <a:ext cx="356735" cy="356735"/>
          </a:xfrm>
          <a:prstGeom prst="rect">
            <a:avLst/>
          </a:prstGeom>
        </p:spPr>
      </p:pic>
      <p:pic>
        <p:nvPicPr>
          <p:cNvPr id="35" name="Picture">
            <a:extLst>
              <a:ext uri="{FF2B5EF4-FFF2-40B4-BE49-F238E27FC236}">
                <a16:creationId xmlns:a16="http://schemas.microsoft.com/office/drawing/2014/main" id="{05B6B2AF-142D-2240-A7A6-39811EBF688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423852" y="3098624"/>
            <a:ext cx="354384" cy="354384"/>
          </a:xfrm>
          <a:prstGeom prst="rect">
            <a:avLst/>
          </a:prstGeom>
        </p:spPr>
      </p:pic>
      <p:pic>
        <p:nvPicPr>
          <p:cNvPr id="36" name="Picture">
            <a:extLst>
              <a:ext uri="{FF2B5EF4-FFF2-40B4-BE49-F238E27FC236}">
                <a16:creationId xmlns:a16="http://schemas.microsoft.com/office/drawing/2014/main" id="{F4C8E982-0AFA-0A4B-B7EA-DCA303C453D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3039992" y="3882511"/>
            <a:ext cx="626180" cy="626181"/>
          </a:xfrm>
          <a:prstGeom prst="rect">
            <a:avLst/>
          </a:prstGeom>
        </p:spPr>
      </p:pic>
      <p:pic>
        <p:nvPicPr>
          <p:cNvPr id="37" name="Picture">
            <a:extLst>
              <a:ext uri="{FF2B5EF4-FFF2-40B4-BE49-F238E27FC236}">
                <a16:creationId xmlns:a16="http://schemas.microsoft.com/office/drawing/2014/main" id="{3BE6BDD6-BC94-754A-9CAF-261BAC874418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657409" y="4137306"/>
            <a:ext cx="687181" cy="687181"/>
          </a:xfrm>
          <a:prstGeom prst="rect">
            <a:avLst/>
          </a:prstGeom>
        </p:spPr>
      </p:pic>
      <p:pic>
        <p:nvPicPr>
          <p:cNvPr id="38" name="Picture">
            <a:extLst>
              <a:ext uri="{FF2B5EF4-FFF2-40B4-BE49-F238E27FC236}">
                <a16:creationId xmlns:a16="http://schemas.microsoft.com/office/drawing/2014/main" id="{F7854914-6965-1B47-A60B-2A85CEE765A6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139771" y="7545794"/>
            <a:ext cx="350536" cy="350536"/>
          </a:xfrm>
          <a:prstGeom prst="rect">
            <a:avLst/>
          </a:prstGeom>
        </p:spPr>
      </p:pic>
      <p:pic>
        <p:nvPicPr>
          <p:cNvPr id="39" name="Picture">
            <a:extLst>
              <a:ext uri="{FF2B5EF4-FFF2-40B4-BE49-F238E27FC236}">
                <a16:creationId xmlns:a16="http://schemas.microsoft.com/office/drawing/2014/main" id="{4AE125D6-B6A2-D347-AA24-B7907F15163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927072" y="6012127"/>
            <a:ext cx="1444103" cy="1444104"/>
          </a:xfrm>
          <a:prstGeom prst="rect">
            <a:avLst/>
          </a:prstGeom>
        </p:spPr>
      </p:pic>
      <p:pic>
        <p:nvPicPr>
          <p:cNvPr id="40" name="Picture">
            <a:extLst>
              <a:ext uri="{FF2B5EF4-FFF2-40B4-BE49-F238E27FC236}">
                <a16:creationId xmlns:a16="http://schemas.microsoft.com/office/drawing/2014/main" id="{20E8CEE6-157B-DA45-887C-F3C6E876F3F0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538450" y="6093735"/>
            <a:ext cx="370235" cy="370235"/>
          </a:xfrm>
          <a:prstGeom prst="rect">
            <a:avLst/>
          </a:prstGeom>
        </p:spPr>
      </p:pic>
      <p:pic>
        <p:nvPicPr>
          <p:cNvPr id="41" name="Picture">
            <a:extLst>
              <a:ext uri="{FF2B5EF4-FFF2-40B4-BE49-F238E27FC236}">
                <a16:creationId xmlns:a16="http://schemas.microsoft.com/office/drawing/2014/main" id="{E04F6E85-C74B-0548-B253-A02599748F69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795698" y="5040800"/>
            <a:ext cx="443473" cy="443474"/>
          </a:xfrm>
          <a:prstGeom prst="rect">
            <a:avLst/>
          </a:prstGeom>
        </p:spPr>
      </p:pic>
      <p:pic>
        <p:nvPicPr>
          <p:cNvPr id="42" name="Picture">
            <a:extLst>
              <a:ext uri="{FF2B5EF4-FFF2-40B4-BE49-F238E27FC236}">
                <a16:creationId xmlns:a16="http://schemas.microsoft.com/office/drawing/2014/main" id="{4BF14554-022F-F844-A6E4-9CC3C259632B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1547653" y="3844344"/>
            <a:ext cx="772462" cy="772462"/>
          </a:xfrm>
          <a:prstGeom prst="rect">
            <a:avLst/>
          </a:prstGeom>
        </p:spPr>
      </p:pic>
      <p:pic>
        <p:nvPicPr>
          <p:cNvPr id="43" name="Picture">
            <a:extLst>
              <a:ext uri="{FF2B5EF4-FFF2-40B4-BE49-F238E27FC236}">
                <a16:creationId xmlns:a16="http://schemas.microsoft.com/office/drawing/2014/main" id="{FE1CC712-3A82-B84C-AB9B-5561B56EEFFB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3517241" y="3166732"/>
            <a:ext cx="842710" cy="842710"/>
          </a:xfrm>
          <a:prstGeom prst="rect">
            <a:avLst/>
          </a:prstGeom>
        </p:spPr>
      </p:pic>
      <p:pic>
        <p:nvPicPr>
          <p:cNvPr id="44" name="Picture">
            <a:extLst>
              <a:ext uri="{FF2B5EF4-FFF2-40B4-BE49-F238E27FC236}">
                <a16:creationId xmlns:a16="http://schemas.microsoft.com/office/drawing/2014/main" id="{C364B1ED-7D4B-DF4F-85AA-1076BC17FDF5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1452620" y="1476037"/>
            <a:ext cx="1690696" cy="1690699"/>
          </a:xfrm>
          <a:prstGeom prst="rect">
            <a:avLst/>
          </a:prstGeom>
        </p:spPr>
      </p:pic>
      <p:pic>
        <p:nvPicPr>
          <p:cNvPr id="45" name="Picture">
            <a:extLst>
              <a:ext uri="{FF2B5EF4-FFF2-40B4-BE49-F238E27FC236}">
                <a16:creationId xmlns:a16="http://schemas.microsoft.com/office/drawing/2014/main" id="{6F23BDF7-44DB-7542-AEC0-CE0CE39F0EFA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005927" y="5686291"/>
            <a:ext cx="1070663" cy="1070663"/>
          </a:xfrm>
          <a:prstGeom prst="rect">
            <a:avLst/>
          </a:prstGeom>
        </p:spPr>
      </p:pic>
      <p:pic>
        <p:nvPicPr>
          <p:cNvPr id="46" name="Picture">
            <a:extLst>
              <a:ext uri="{FF2B5EF4-FFF2-40B4-BE49-F238E27FC236}">
                <a16:creationId xmlns:a16="http://schemas.microsoft.com/office/drawing/2014/main" id="{EC1533D0-1360-684B-B874-E0911653DC6D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7697158" y="5843496"/>
            <a:ext cx="820081" cy="820081"/>
          </a:xfrm>
          <a:prstGeom prst="rect">
            <a:avLst/>
          </a:prstGeom>
        </p:spPr>
      </p:pic>
      <p:pic>
        <p:nvPicPr>
          <p:cNvPr id="47" name="Picture">
            <a:extLst>
              <a:ext uri="{FF2B5EF4-FFF2-40B4-BE49-F238E27FC236}">
                <a16:creationId xmlns:a16="http://schemas.microsoft.com/office/drawing/2014/main" id="{B0EC6F22-F273-7A47-A296-A77362B7B695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8497986" y="5777688"/>
            <a:ext cx="555859" cy="555859"/>
          </a:xfrm>
          <a:prstGeom prst="rect">
            <a:avLst/>
          </a:prstGeom>
        </p:spPr>
      </p:pic>
      <p:pic>
        <p:nvPicPr>
          <p:cNvPr id="48" name="Picture">
            <a:extLst>
              <a:ext uri="{FF2B5EF4-FFF2-40B4-BE49-F238E27FC236}">
                <a16:creationId xmlns:a16="http://schemas.microsoft.com/office/drawing/2014/main" id="{481C6804-A821-2842-A849-B84581A512A3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364515" y="5700531"/>
            <a:ext cx="439485" cy="439485"/>
          </a:xfrm>
          <a:prstGeom prst="rect">
            <a:avLst/>
          </a:prstGeom>
        </p:spPr>
      </p:pic>
      <p:pic>
        <p:nvPicPr>
          <p:cNvPr id="49" name="Picture">
            <a:extLst>
              <a:ext uri="{FF2B5EF4-FFF2-40B4-BE49-F238E27FC236}">
                <a16:creationId xmlns:a16="http://schemas.microsoft.com/office/drawing/2014/main" id="{5EB89E61-EBF2-9E4D-9F62-FBCE84BD8A60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3938956" y="2711116"/>
            <a:ext cx="394258" cy="394258"/>
          </a:xfrm>
          <a:prstGeom prst="rect">
            <a:avLst/>
          </a:prstGeom>
        </p:spPr>
      </p:pic>
      <p:pic>
        <p:nvPicPr>
          <p:cNvPr id="50" name="Picture">
            <a:extLst>
              <a:ext uri="{FF2B5EF4-FFF2-40B4-BE49-F238E27FC236}">
                <a16:creationId xmlns:a16="http://schemas.microsoft.com/office/drawing/2014/main" id="{A986A2D1-FC96-F546-9637-0E830AF8C94B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3128041" y="5674610"/>
            <a:ext cx="485624" cy="485624"/>
          </a:xfrm>
          <a:prstGeom prst="rect">
            <a:avLst/>
          </a:prstGeom>
        </p:spPr>
      </p:pic>
      <p:pic>
        <p:nvPicPr>
          <p:cNvPr id="51" name="Picture">
            <a:extLst>
              <a:ext uri="{FF2B5EF4-FFF2-40B4-BE49-F238E27FC236}">
                <a16:creationId xmlns:a16="http://schemas.microsoft.com/office/drawing/2014/main" id="{C679ECD6-5BE8-6843-974C-10195CE26806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78513" y="273695"/>
            <a:ext cx="693584" cy="693584"/>
          </a:xfrm>
          <a:prstGeom prst="rect">
            <a:avLst/>
          </a:prstGeom>
        </p:spPr>
      </p:pic>
      <p:pic>
        <p:nvPicPr>
          <p:cNvPr id="52" name="Picture">
            <a:extLst>
              <a:ext uri="{FF2B5EF4-FFF2-40B4-BE49-F238E27FC236}">
                <a16:creationId xmlns:a16="http://schemas.microsoft.com/office/drawing/2014/main" id="{19A7CA73-9913-4244-9EF4-8F5B909DFD2A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129943" y="6876337"/>
            <a:ext cx="343688" cy="343689"/>
          </a:xfrm>
          <a:prstGeom prst="rect">
            <a:avLst/>
          </a:prstGeom>
        </p:spPr>
      </p:pic>
      <p:pic>
        <p:nvPicPr>
          <p:cNvPr id="53" name="Picture">
            <a:extLst>
              <a:ext uri="{FF2B5EF4-FFF2-40B4-BE49-F238E27FC236}">
                <a16:creationId xmlns:a16="http://schemas.microsoft.com/office/drawing/2014/main" id="{E15EDA77-3912-D74A-AA8E-697B35FD0563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351909" y="6237197"/>
            <a:ext cx="443473" cy="443473"/>
          </a:xfrm>
          <a:prstGeom prst="rect">
            <a:avLst/>
          </a:prstGeom>
        </p:spPr>
      </p:pic>
      <p:pic>
        <p:nvPicPr>
          <p:cNvPr id="54" name="Picture">
            <a:extLst>
              <a:ext uri="{FF2B5EF4-FFF2-40B4-BE49-F238E27FC236}">
                <a16:creationId xmlns:a16="http://schemas.microsoft.com/office/drawing/2014/main" id="{BF3B669E-8522-AA43-BDFC-991BCEC84994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7836793" y="7459669"/>
            <a:ext cx="426510" cy="426511"/>
          </a:xfrm>
          <a:prstGeom prst="rect">
            <a:avLst/>
          </a:prstGeom>
        </p:spPr>
      </p:pic>
      <p:pic>
        <p:nvPicPr>
          <p:cNvPr id="55" name="Picture">
            <a:extLst>
              <a:ext uri="{FF2B5EF4-FFF2-40B4-BE49-F238E27FC236}">
                <a16:creationId xmlns:a16="http://schemas.microsoft.com/office/drawing/2014/main" id="{BF171CBC-F365-EC41-9C32-A415FF75621A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7062166" y="7111212"/>
            <a:ext cx="772462" cy="772462"/>
          </a:xfrm>
          <a:prstGeom prst="rect">
            <a:avLst/>
          </a:prstGeom>
        </p:spPr>
      </p:pic>
      <p:pic>
        <p:nvPicPr>
          <p:cNvPr id="56" name="Picture">
            <a:extLst>
              <a:ext uri="{FF2B5EF4-FFF2-40B4-BE49-F238E27FC236}">
                <a16:creationId xmlns:a16="http://schemas.microsoft.com/office/drawing/2014/main" id="{DE9F058A-F541-9D49-9EA2-E158669796AB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7738522" y="6893488"/>
            <a:ext cx="357248" cy="357248"/>
          </a:xfrm>
          <a:prstGeom prst="rect">
            <a:avLst/>
          </a:prstGeom>
        </p:spPr>
      </p:pic>
      <p:pic>
        <p:nvPicPr>
          <p:cNvPr id="57" name="Picture">
            <a:extLst>
              <a:ext uri="{FF2B5EF4-FFF2-40B4-BE49-F238E27FC236}">
                <a16:creationId xmlns:a16="http://schemas.microsoft.com/office/drawing/2014/main" id="{E9AAD337-9244-F348-9DC5-5E31839E5F3F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3095148" y="3799459"/>
            <a:ext cx="772462" cy="772462"/>
          </a:xfrm>
          <a:prstGeom prst="rect">
            <a:avLst/>
          </a:prstGeom>
        </p:spPr>
      </p:pic>
      <p:pic>
        <p:nvPicPr>
          <p:cNvPr id="58" name="Picture">
            <a:extLst>
              <a:ext uri="{FF2B5EF4-FFF2-40B4-BE49-F238E27FC236}">
                <a16:creationId xmlns:a16="http://schemas.microsoft.com/office/drawing/2014/main" id="{A67E8E01-D7C4-DD48-9CAE-B5C3E7AD3EAF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2099199" y="2418894"/>
            <a:ext cx="426510" cy="426511"/>
          </a:xfrm>
          <a:prstGeom prst="rect">
            <a:avLst/>
          </a:prstGeom>
        </p:spPr>
      </p:pic>
      <p:pic>
        <p:nvPicPr>
          <p:cNvPr id="59" name="Picture">
            <a:extLst>
              <a:ext uri="{FF2B5EF4-FFF2-40B4-BE49-F238E27FC236}">
                <a16:creationId xmlns:a16="http://schemas.microsoft.com/office/drawing/2014/main" id="{16E1B3C1-4C27-2A43-BE7E-3A09FB028142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8655660" y="4044206"/>
            <a:ext cx="323073" cy="323073"/>
          </a:xfrm>
          <a:prstGeom prst="rect">
            <a:avLst/>
          </a:prstGeom>
        </p:spPr>
      </p:pic>
      <p:pic>
        <p:nvPicPr>
          <p:cNvPr id="60" name="Picture">
            <a:extLst>
              <a:ext uri="{FF2B5EF4-FFF2-40B4-BE49-F238E27FC236}">
                <a16:creationId xmlns:a16="http://schemas.microsoft.com/office/drawing/2014/main" id="{5A7998AF-CF5B-B448-8AE0-DB244FFAD357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5438944" y="2486449"/>
            <a:ext cx="759563" cy="759563"/>
          </a:xfrm>
          <a:prstGeom prst="rect">
            <a:avLst/>
          </a:prstGeom>
        </p:spPr>
      </p:pic>
      <p:pic>
        <p:nvPicPr>
          <p:cNvPr id="61" name="Picture">
            <a:extLst>
              <a:ext uri="{FF2B5EF4-FFF2-40B4-BE49-F238E27FC236}">
                <a16:creationId xmlns:a16="http://schemas.microsoft.com/office/drawing/2014/main" id="{E8730138-E783-5D45-8DE6-A94C80E736E7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1745019" y="7002996"/>
            <a:ext cx="651365" cy="651365"/>
          </a:xfrm>
          <a:prstGeom prst="rect">
            <a:avLst/>
          </a:prstGeom>
        </p:spPr>
      </p:pic>
      <p:pic>
        <p:nvPicPr>
          <p:cNvPr id="62" name="Picture">
            <a:extLst>
              <a:ext uri="{FF2B5EF4-FFF2-40B4-BE49-F238E27FC236}">
                <a16:creationId xmlns:a16="http://schemas.microsoft.com/office/drawing/2014/main" id="{877A7DED-A760-2B4D-9D25-5E3E8C1E3FC4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8117146" y="5259066"/>
            <a:ext cx="528223" cy="528223"/>
          </a:xfrm>
          <a:prstGeom prst="rect">
            <a:avLst/>
          </a:prstGeom>
        </p:spPr>
      </p:pic>
      <p:pic>
        <p:nvPicPr>
          <p:cNvPr id="63" name="Picture">
            <a:extLst>
              <a:ext uri="{FF2B5EF4-FFF2-40B4-BE49-F238E27FC236}">
                <a16:creationId xmlns:a16="http://schemas.microsoft.com/office/drawing/2014/main" id="{26203876-0E35-9543-BF6B-66096A867CBF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9147846" y="286562"/>
            <a:ext cx="357248" cy="357247"/>
          </a:xfrm>
          <a:prstGeom prst="rect">
            <a:avLst/>
          </a:prstGeom>
        </p:spPr>
      </p:pic>
      <p:pic>
        <p:nvPicPr>
          <p:cNvPr id="64" name="Picture">
            <a:extLst>
              <a:ext uri="{FF2B5EF4-FFF2-40B4-BE49-F238E27FC236}">
                <a16:creationId xmlns:a16="http://schemas.microsoft.com/office/drawing/2014/main" id="{D22ECC69-DC97-F048-AC87-CACEA2071026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8896126" y="5271115"/>
            <a:ext cx="453643" cy="453643"/>
          </a:xfrm>
          <a:prstGeom prst="rect">
            <a:avLst/>
          </a:prstGeom>
        </p:spPr>
      </p:pic>
      <p:pic>
        <p:nvPicPr>
          <p:cNvPr id="65" name="Picture">
            <a:extLst>
              <a:ext uri="{FF2B5EF4-FFF2-40B4-BE49-F238E27FC236}">
                <a16:creationId xmlns:a16="http://schemas.microsoft.com/office/drawing/2014/main" id="{58E5A5E6-2774-1546-8899-C94AB5DE97AB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4870648" y="1014552"/>
            <a:ext cx="555859" cy="555859"/>
          </a:xfrm>
          <a:prstGeom prst="rect">
            <a:avLst/>
          </a:prstGeom>
        </p:spPr>
      </p:pic>
      <p:pic>
        <p:nvPicPr>
          <p:cNvPr id="66" name="Picture">
            <a:extLst>
              <a:ext uri="{FF2B5EF4-FFF2-40B4-BE49-F238E27FC236}">
                <a16:creationId xmlns:a16="http://schemas.microsoft.com/office/drawing/2014/main" id="{515675A4-8286-A743-93C6-F4C697C1255D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4873828" y="1736329"/>
            <a:ext cx="864072" cy="864072"/>
          </a:xfrm>
          <a:prstGeom prst="rect">
            <a:avLst/>
          </a:prstGeom>
        </p:spPr>
      </p:pic>
      <p:pic>
        <p:nvPicPr>
          <p:cNvPr id="67" name="Picture">
            <a:extLst>
              <a:ext uri="{FF2B5EF4-FFF2-40B4-BE49-F238E27FC236}">
                <a16:creationId xmlns:a16="http://schemas.microsoft.com/office/drawing/2014/main" id="{AB09C8A8-78F2-484B-AF45-EB3D26B2FA38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5892274" y="3241090"/>
            <a:ext cx="495702" cy="495702"/>
          </a:xfrm>
          <a:prstGeom prst="rect">
            <a:avLst/>
          </a:prstGeom>
        </p:spPr>
      </p:pic>
      <p:pic>
        <p:nvPicPr>
          <p:cNvPr id="68" name="Picture">
            <a:extLst>
              <a:ext uri="{FF2B5EF4-FFF2-40B4-BE49-F238E27FC236}">
                <a16:creationId xmlns:a16="http://schemas.microsoft.com/office/drawing/2014/main" id="{F0579EB3-3091-7B4F-B7B8-E34ACCA4491D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12490870" y="6283808"/>
            <a:ext cx="866847" cy="866847"/>
          </a:xfrm>
          <a:prstGeom prst="rect">
            <a:avLst/>
          </a:prstGeom>
        </p:spPr>
      </p:pic>
      <p:pic>
        <p:nvPicPr>
          <p:cNvPr id="69" name="Picture">
            <a:extLst>
              <a:ext uri="{FF2B5EF4-FFF2-40B4-BE49-F238E27FC236}">
                <a16:creationId xmlns:a16="http://schemas.microsoft.com/office/drawing/2014/main" id="{824220CA-F2A8-9F4A-9B77-673B7B7AF5C1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5322286" y="3487254"/>
            <a:ext cx="589625" cy="589625"/>
          </a:xfrm>
          <a:prstGeom prst="rect">
            <a:avLst/>
          </a:prstGeom>
        </p:spPr>
      </p:pic>
      <p:pic>
        <p:nvPicPr>
          <p:cNvPr id="70" name="Picture">
            <a:extLst>
              <a:ext uri="{FF2B5EF4-FFF2-40B4-BE49-F238E27FC236}">
                <a16:creationId xmlns:a16="http://schemas.microsoft.com/office/drawing/2014/main" id="{287E229C-0006-9C44-B315-6AC020F73279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4647676" y="7303001"/>
            <a:ext cx="589625" cy="589625"/>
          </a:xfrm>
          <a:prstGeom prst="rect">
            <a:avLst/>
          </a:prstGeom>
        </p:spPr>
      </p:pic>
      <p:pic>
        <p:nvPicPr>
          <p:cNvPr id="71" name="Picture">
            <a:extLst>
              <a:ext uri="{FF2B5EF4-FFF2-40B4-BE49-F238E27FC236}">
                <a16:creationId xmlns:a16="http://schemas.microsoft.com/office/drawing/2014/main" id="{ABAAC4E5-8648-C142-A92A-A325BA6E3202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9346711" y="3031718"/>
            <a:ext cx="589625" cy="589625"/>
          </a:xfrm>
          <a:prstGeom prst="rect">
            <a:avLst/>
          </a:prstGeom>
        </p:spPr>
      </p:pic>
      <p:pic>
        <p:nvPicPr>
          <p:cNvPr id="72" name="Picture">
            <a:extLst>
              <a:ext uri="{FF2B5EF4-FFF2-40B4-BE49-F238E27FC236}">
                <a16:creationId xmlns:a16="http://schemas.microsoft.com/office/drawing/2014/main" id="{9D471D58-22FE-F64E-82AE-128D1AB50F1C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8401115" y="4531626"/>
            <a:ext cx="772462" cy="772462"/>
          </a:xfrm>
          <a:prstGeom prst="rect">
            <a:avLst/>
          </a:prstGeom>
        </p:spPr>
      </p:pic>
      <p:pic>
        <p:nvPicPr>
          <p:cNvPr id="73" name="Picture">
            <a:extLst>
              <a:ext uri="{FF2B5EF4-FFF2-40B4-BE49-F238E27FC236}">
                <a16:creationId xmlns:a16="http://schemas.microsoft.com/office/drawing/2014/main" id="{BAA205FB-EC4E-4D45-98CE-E42A1F71EF4C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5442721" y="4352127"/>
            <a:ext cx="417334" cy="417334"/>
          </a:xfrm>
          <a:prstGeom prst="rect">
            <a:avLst/>
          </a:prstGeom>
        </p:spPr>
      </p:pic>
      <p:pic>
        <p:nvPicPr>
          <p:cNvPr id="74" name="Picture">
            <a:extLst>
              <a:ext uri="{FF2B5EF4-FFF2-40B4-BE49-F238E27FC236}">
                <a16:creationId xmlns:a16="http://schemas.microsoft.com/office/drawing/2014/main" id="{8F63277C-0526-1141-AAB2-395F807537C9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1229682" y="6437050"/>
            <a:ext cx="792388" cy="792388"/>
          </a:xfrm>
          <a:prstGeom prst="rect">
            <a:avLst/>
          </a:prstGeom>
        </p:spPr>
      </p:pic>
      <p:pic>
        <p:nvPicPr>
          <p:cNvPr id="75" name="Picture">
            <a:extLst>
              <a:ext uri="{FF2B5EF4-FFF2-40B4-BE49-F238E27FC236}">
                <a16:creationId xmlns:a16="http://schemas.microsoft.com/office/drawing/2014/main" id="{C2CF41BC-D97E-A249-9331-03D5A98777CE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6343368" y="2865686"/>
            <a:ext cx="370235" cy="370235"/>
          </a:xfrm>
          <a:prstGeom prst="rect">
            <a:avLst/>
          </a:prstGeom>
        </p:spPr>
      </p:pic>
      <p:pic>
        <p:nvPicPr>
          <p:cNvPr id="76" name="Picture">
            <a:extLst>
              <a:ext uri="{FF2B5EF4-FFF2-40B4-BE49-F238E27FC236}">
                <a16:creationId xmlns:a16="http://schemas.microsoft.com/office/drawing/2014/main" id="{F2CFBC91-960F-4E49-B920-2C6D6947B1D5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5857925" y="3922637"/>
            <a:ext cx="373023" cy="373023"/>
          </a:xfrm>
          <a:prstGeom prst="rect">
            <a:avLst/>
          </a:prstGeom>
        </p:spPr>
      </p:pic>
      <p:pic>
        <p:nvPicPr>
          <p:cNvPr id="77" name="Picture">
            <a:extLst>
              <a:ext uri="{FF2B5EF4-FFF2-40B4-BE49-F238E27FC236}">
                <a16:creationId xmlns:a16="http://schemas.microsoft.com/office/drawing/2014/main" id="{B113627A-E249-8049-B056-4378351B309D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3960406" y="3690677"/>
            <a:ext cx="814084" cy="814082"/>
          </a:xfrm>
          <a:prstGeom prst="rect">
            <a:avLst/>
          </a:prstGeom>
        </p:spPr>
      </p:pic>
      <p:pic>
        <p:nvPicPr>
          <p:cNvPr id="78" name="Picture">
            <a:extLst>
              <a:ext uri="{FF2B5EF4-FFF2-40B4-BE49-F238E27FC236}">
                <a16:creationId xmlns:a16="http://schemas.microsoft.com/office/drawing/2014/main" id="{46C10B5A-B14D-7445-96EC-7A2047626B60}"/>
              </a:ext>
            </a:extLst>
          </p:cNvPr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4843140" y="3942765"/>
            <a:ext cx="589906" cy="589906"/>
          </a:xfrm>
          <a:prstGeom prst="rect">
            <a:avLst/>
          </a:prstGeom>
        </p:spPr>
      </p:pic>
      <p:pic>
        <p:nvPicPr>
          <p:cNvPr id="79" name="Picture">
            <a:extLst>
              <a:ext uri="{FF2B5EF4-FFF2-40B4-BE49-F238E27FC236}">
                <a16:creationId xmlns:a16="http://schemas.microsoft.com/office/drawing/2014/main" id="{2844A694-97F9-644B-A0EF-194855F95F7C}"/>
              </a:ext>
            </a:extLst>
          </p:cNvPr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7215966" y="5716313"/>
            <a:ext cx="453643" cy="453643"/>
          </a:xfrm>
          <a:prstGeom prst="rect">
            <a:avLst/>
          </a:prstGeom>
        </p:spPr>
      </p:pic>
      <p:pic>
        <p:nvPicPr>
          <p:cNvPr id="80" name="Picture">
            <a:extLst>
              <a:ext uri="{FF2B5EF4-FFF2-40B4-BE49-F238E27FC236}">
                <a16:creationId xmlns:a16="http://schemas.microsoft.com/office/drawing/2014/main" id="{F9441B44-245C-2146-B309-17D4DE2644F7}"/>
              </a:ext>
            </a:extLst>
          </p:cNvPr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9658085" y="302677"/>
            <a:ext cx="453643" cy="453643"/>
          </a:xfrm>
          <a:prstGeom prst="rect">
            <a:avLst/>
          </a:prstGeom>
        </p:spPr>
      </p:pic>
      <p:pic>
        <p:nvPicPr>
          <p:cNvPr id="81" name="Picture">
            <a:extLst>
              <a:ext uri="{FF2B5EF4-FFF2-40B4-BE49-F238E27FC236}">
                <a16:creationId xmlns:a16="http://schemas.microsoft.com/office/drawing/2014/main" id="{5E8764B6-6914-6440-BFC5-A49CC4A7B020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510029" y="1452927"/>
            <a:ext cx="443473" cy="443473"/>
          </a:xfrm>
          <a:prstGeom prst="rect">
            <a:avLst/>
          </a:prstGeom>
        </p:spPr>
      </p:pic>
      <p:pic>
        <p:nvPicPr>
          <p:cNvPr id="82" name="Picture">
            <a:extLst>
              <a:ext uri="{FF2B5EF4-FFF2-40B4-BE49-F238E27FC236}">
                <a16:creationId xmlns:a16="http://schemas.microsoft.com/office/drawing/2014/main" id="{F4733EE3-C79B-EC42-81FD-E24A3A826B4C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6549063" y="5461354"/>
            <a:ext cx="426510" cy="426511"/>
          </a:xfrm>
          <a:prstGeom prst="rect">
            <a:avLst/>
          </a:prstGeom>
        </p:spPr>
      </p:pic>
      <p:pic>
        <p:nvPicPr>
          <p:cNvPr id="83" name="Picture">
            <a:extLst>
              <a:ext uri="{FF2B5EF4-FFF2-40B4-BE49-F238E27FC236}">
                <a16:creationId xmlns:a16="http://schemas.microsoft.com/office/drawing/2014/main" id="{FC5DC273-48D5-694F-90D7-AE73FC5E6E9B}"/>
              </a:ext>
            </a:extLst>
          </p:cNvPr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667006" y="2952784"/>
            <a:ext cx="737564" cy="737565"/>
          </a:xfrm>
          <a:prstGeom prst="rect">
            <a:avLst/>
          </a:prstGeom>
        </p:spPr>
      </p:pic>
      <p:pic>
        <p:nvPicPr>
          <p:cNvPr id="84" name="Picture">
            <a:extLst>
              <a:ext uri="{FF2B5EF4-FFF2-40B4-BE49-F238E27FC236}">
                <a16:creationId xmlns:a16="http://schemas.microsoft.com/office/drawing/2014/main" id="{E9A9F5D9-47A3-0F48-B973-FB40C31DB760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5151002" y="6829808"/>
            <a:ext cx="1070664" cy="1070663"/>
          </a:xfrm>
          <a:prstGeom prst="rect">
            <a:avLst/>
          </a:prstGeom>
        </p:spPr>
      </p:pic>
      <p:pic>
        <p:nvPicPr>
          <p:cNvPr id="85" name="Picture">
            <a:extLst>
              <a:ext uri="{FF2B5EF4-FFF2-40B4-BE49-F238E27FC236}">
                <a16:creationId xmlns:a16="http://schemas.microsoft.com/office/drawing/2014/main" id="{1A293B9F-E612-0F44-847D-B69C45642B12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185384" y="266736"/>
            <a:ext cx="1000589" cy="1000589"/>
          </a:xfrm>
          <a:prstGeom prst="rect">
            <a:avLst/>
          </a:prstGeom>
        </p:spPr>
      </p:pic>
      <p:pic>
        <p:nvPicPr>
          <p:cNvPr id="86" name="Picture">
            <a:extLst>
              <a:ext uri="{FF2B5EF4-FFF2-40B4-BE49-F238E27FC236}">
                <a16:creationId xmlns:a16="http://schemas.microsoft.com/office/drawing/2014/main" id="{4D9A75C1-1F6F-B341-8AE2-85FA4EFBDDA3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3781910" y="4356211"/>
            <a:ext cx="386304" cy="386304"/>
          </a:xfrm>
          <a:prstGeom prst="rect">
            <a:avLst/>
          </a:prstGeom>
        </p:spPr>
      </p:pic>
      <p:pic>
        <p:nvPicPr>
          <p:cNvPr id="87" name="Picture">
            <a:extLst>
              <a:ext uri="{FF2B5EF4-FFF2-40B4-BE49-F238E27FC236}">
                <a16:creationId xmlns:a16="http://schemas.microsoft.com/office/drawing/2014/main" id="{4DCEB246-B64D-5646-885F-E71F8E12CD2C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3551927" y="3114141"/>
            <a:ext cx="703882" cy="703881"/>
          </a:xfrm>
          <a:prstGeom prst="rect">
            <a:avLst/>
          </a:prstGeom>
        </p:spPr>
      </p:pic>
      <p:pic>
        <p:nvPicPr>
          <p:cNvPr id="88" name="Picture">
            <a:extLst>
              <a:ext uri="{FF2B5EF4-FFF2-40B4-BE49-F238E27FC236}">
                <a16:creationId xmlns:a16="http://schemas.microsoft.com/office/drawing/2014/main" id="{BDBDABD2-B4FB-BF42-96B8-78D832FA25A5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753919" y="284759"/>
            <a:ext cx="1161871" cy="1161871"/>
          </a:xfrm>
          <a:prstGeom prst="rect">
            <a:avLst/>
          </a:prstGeom>
        </p:spPr>
      </p:pic>
      <p:pic>
        <p:nvPicPr>
          <p:cNvPr id="89" name="Picture">
            <a:extLst>
              <a:ext uri="{FF2B5EF4-FFF2-40B4-BE49-F238E27FC236}">
                <a16:creationId xmlns:a16="http://schemas.microsoft.com/office/drawing/2014/main" id="{E3C0387C-CFEA-7745-888F-784A99F43920}"/>
              </a:ext>
            </a:extLst>
          </p:cNvPr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3225014" y="4701730"/>
            <a:ext cx="624433" cy="624433"/>
          </a:xfrm>
          <a:prstGeom prst="rect">
            <a:avLst/>
          </a:prstGeom>
        </p:spPr>
      </p:pic>
      <p:pic>
        <p:nvPicPr>
          <p:cNvPr id="90" name="Picture">
            <a:extLst>
              <a:ext uri="{FF2B5EF4-FFF2-40B4-BE49-F238E27FC236}">
                <a16:creationId xmlns:a16="http://schemas.microsoft.com/office/drawing/2014/main" id="{0CB149D9-13EA-3F4C-A2AF-C229DCF4F530}"/>
              </a:ext>
            </a:extLst>
          </p:cNvPr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9822204" y="2510633"/>
            <a:ext cx="864072" cy="864072"/>
          </a:xfrm>
          <a:prstGeom prst="rect">
            <a:avLst/>
          </a:prstGeom>
        </p:spPr>
      </p:pic>
      <p:pic>
        <p:nvPicPr>
          <p:cNvPr id="91" name="Picture">
            <a:extLst>
              <a:ext uri="{FF2B5EF4-FFF2-40B4-BE49-F238E27FC236}">
                <a16:creationId xmlns:a16="http://schemas.microsoft.com/office/drawing/2014/main" id="{EB904E23-303F-124D-9369-534DED3D6C9E}"/>
              </a:ext>
            </a:extLst>
          </p:cNvPr>
          <p:cNvPicPr>
            <a:picLocks noChangeAspect="1"/>
          </p:cNvPicPr>
          <p:nvPr/>
        </p:nvPicPr>
        <p:blipFill>
          <a:blip r:embed="rId87"/>
          <a:stretch>
            <a:fillRect/>
          </a:stretch>
        </p:blipFill>
        <p:spPr>
          <a:xfrm>
            <a:off x="7208367" y="6364750"/>
            <a:ext cx="638246" cy="638246"/>
          </a:xfrm>
          <a:prstGeom prst="rect">
            <a:avLst/>
          </a:prstGeom>
        </p:spPr>
      </p:pic>
      <p:pic>
        <p:nvPicPr>
          <p:cNvPr id="92" name="Picture">
            <a:extLst>
              <a:ext uri="{FF2B5EF4-FFF2-40B4-BE49-F238E27FC236}">
                <a16:creationId xmlns:a16="http://schemas.microsoft.com/office/drawing/2014/main" id="{6E38756C-144C-E042-BBA2-60A8A20D3596}"/>
              </a:ext>
            </a:extLst>
          </p:cNvPr>
          <p:cNvPicPr>
            <a:picLocks noChangeAspect="1"/>
          </p:cNvPicPr>
          <p:nvPr/>
        </p:nvPicPr>
        <p:blipFill>
          <a:blip r:embed="rId88"/>
          <a:stretch>
            <a:fillRect/>
          </a:stretch>
        </p:blipFill>
        <p:spPr>
          <a:xfrm>
            <a:off x="1921105" y="5467637"/>
            <a:ext cx="528223" cy="528223"/>
          </a:xfrm>
          <a:prstGeom prst="rect">
            <a:avLst/>
          </a:prstGeom>
        </p:spPr>
      </p:pic>
      <p:pic>
        <p:nvPicPr>
          <p:cNvPr id="93" name="Picture">
            <a:extLst>
              <a:ext uri="{FF2B5EF4-FFF2-40B4-BE49-F238E27FC236}">
                <a16:creationId xmlns:a16="http://schemas.microsoft.com/office/drawing/2014/main" id="{3A554A59-F822-9641-B05D-ED98EEBB0EAA}"/>
              </a:ext>
            </a:extLst>
          </p:cNvPr>
          <p:cNvPicPr>
            <a:picLocks noChangeAspect="1"/>
          </p:cNvPicPr>
          <p:nvPr/>
        </p:nvPicPr>
        <p:blipFill>
          <a:blip r:embed="rId89"/>
          <a:stretch>
            <a:fillRect/>
          </a:stretch>
        </p:blipFill>
        <p:spPr>
          <a:xfrm>
            <a:off x="2756707" y="4342666"/>
            <a:ext cx="453642" cy="453643"/>
          </a:xfrm>
          <a:prstGeom prst="rect">
            <a:avLst/>
          </a:prstGeom>
        </p:spPr>
      </p:pic>
      <p:pic>
        <p:nvPicPr>
          <p:cNvPr id="94" name="Picture">
            <a:extLst>
              <a:ext uri="{FF2B5EF4-FFF2-40B4-BE49-F238E27FC236}">
                <a16:creationId xmlns:a16="http://schemas.microsoft.com/office/drawing/2014/main" id="{36794EDC-3CB4-D84C-9AAF-5340F5CC1B70}"/>
              </a:ext>
            </a:extLst>
          </p:cNvPr>
          <p:cNvPicPr>
            <a:picLocks noChangeAspect="1"/>
          </p:cNvPicPr>
          <p:nvPr/>
        </p:nvPicPr>
        <p:blipFill>
          <a:blip r:embed="rId90"/>
          <a:stretch>
            <a:fillRect/>
          </a:stretch>
        </p:blipFill>
        <p:spPr>
          <a:xfrm>
            <a:off x="2689503" y="3678934"/>
            <a:ext cx="426510" cy="426511"/>
          </a:xfrm>
          <a:prstGeom prst="rect">
            <a:avLst/>
          </a:prstGeom>
        </p:spPr>
      </p:pic>
      <p:pic>
        <p:nvPicPr>
          <p:cNvPr id="95" name="Picture">
            <a:extLst>
              <a:ext uri="{FF2B5EF4-FFF2-40B4-BE49-F238E27FC236}">
                <a16:creationId xmlns:a16="http://schemas.microsoft.com/office/drawing/2014/main" id="{955B9AD9-CDB5-9542-9552-EE0EFFF354FA}"/>
              </a:ext>
            </a:extLst>
          </p:cNvPr>
          <p:cNvPicPr>
            <a:picLocks noChangeAspect="1"/>
          </p:cNvPicPr>
          <p:nvPr/>
        </p:nvPicPr>
        <p:blipFill>
          <a:blip r:embed="rId91"/>
          <a:stretch>
            <a:fillRect/>
          </a:stretch>
        </p:blipFill>
        <p:spPr>
          <a:xfrm>
            <a:off x="3144554" y="3397827"/>
            <a:ext cx="335423" cy="335423"/>
          </a:xfrm>
          <a:prstGeom prst="rect">
            <a:avLst/>
          </a:prstGeom>
        </p:spPr>
      </p:pic>
      <p:pic>
        <p:nvPicPr>
          <p:cNvPr id="96" name="Picture">
            <a:extLst>
              <a:ext uri="{FF2B5EF4-FFF2-40B4-BE49-F238E27FC236}">
                <a16:creationId xmlns:a16="http://schemas.microsoft.com/office/drawing/2014/main" id="{8D37220C-90EF-FE42-B821-35C974D4AD53}"/>
              </a:ext>
            </a:extLst>
          </p:cNvPr>
          <p:cNvPicPr>
            <a:picLocks noChangeAspect="1"/>
          </p:cNvPicPr>
          <p:nvPr/>
        </p:nvPicPr>
        <p:blipFill>
          <a:blip r:embed="rId92"/>
          <a:stretch>
            <a:fillRect/>
          </a:stretch>
        </p:blipFill>
        <p:spPr>
          <a:xfrm>
            <a:off x="10657376" y="2119568"/>
            <a:ext cx="956585" cy="956584"/>
          </a:xfrm>
          <a:prstGeom prst="rect">
            <a:avLst/>
          </a:prstGeom>
        </p:spPr>
      </p:pic>
      <p:pic>
        <p:nvPicPr>
          <p:cNvPr id="97" name="Picture">
            <a:extLst>
              <a:ext uri="{FF2B5EF4-FFF2-40B4-BE49-F238E27FC236}">
                <a16:creationId xmlns:a16="http://schemas.microsoft.com/office/drawing/2014/main" id="{5FE4BFD5-1E1B-E64C-A2FC-D29D863AB5EC}"/>
              </a:ext>
            </a:extLst>
          </p:cNvPr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4078483" y="2695368"/>
            <a:ext cx="357248" cy="357248"/>
          </a:xfrm>
          <a:prstGeom prst="rect">
            <a:avLst/>
          </a:prstGeom>
        </p:spPr>
      </p:pic>
      <p:pic>
        <p:nvPicPr>
          <p:cNvPr id="98" name="Picture">
            <a:extLst>
              <a:ext uri="{FF2B5EF4-FFF2-40B4-BE49-F238E27FC236}">
                <a16:creationId xmlns:a16="http://schemas.microsoft.com/office/drawing/2014/main" id="{B46F7658-0A5E-B043-A9FA-BB3C41F133E4}"/>
              </a:ext>
            </a:extLst>
          </p:cNvPr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8773587" y="3460867"/>
            <a:ext cx="693584" cy="693584"/>
          </a:xfrm>
          <a:prstGeom prst="rect">
            <a:avLst/>
          </a:prstGeom>
        </p:spPr>
      </p:pic>
      <p:pic>
        <p:nvPicPr>
          <p:cNvPr id="99" name="Picture">
            <a:extLst>
              <a:ext uri="{FF2B5EF4-FFF2-40B4-BE49-F238E27FC236}">
                <a16:creationId xmlns:a16="http://schemas.microsoft.com/office/drawing/2014/main" id="{76E1A2F1-3079-AD43-B169-916459101801}"/>
              </a:ext>
            </a:extLst>
          </p:cNvPr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189860" y="1065637"/>
            <a:ext cx="915167" cy="915169"/>
          </a:xfrm>
          <a:prstGeom prst="rect">
            <a:avLst/>
          </a:prstGeom>
        </p:spPr>
      </p:pic>
      <p:pic>
        <p:nvPicPr>
          <p:cNvPr id="100" name="Picture">
            <a:extLst>
              <a:ext uri="{FF2B5EF4-FFF2-40B4-BE49-F238E27FC236}">
                <a16:creationId xmlns:a16="http://schemas.microsoft.com/office/drawing/2014/main" id="{3ED60216-D863-ED42-AC6D-41718FD26970}"/>
              </a:ext>
            </a:extLst>
          </p:cNvPr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5957819" y="4421470"/>
            <a:ext cx="387474" cy="387474"/>
          </a:xfrm>
          <a:prstGeom prst="rect">
            <a:avLst/>
          </a:prstGeom>
        </p:spPr>
      </p:pic>
      <p:pic>
        <p:nvPicPr>
          <p:cNvPr id="101" name="Picture">
            <a:extLst>
              <a:ext uri="{FF2B5EF4-FFF2-40B4-BE49-F238E27FC236}">
                <a16:creationId xmlns:a16="http://schemas.microsoft.com/office/drawing/2014/main" id="{6B015B01-AA8E-1A4E-AACF-52925E192CBC}"/>
              </a:ext>
            </a:extLst>
          </p:cNvPr>
          <p:cNvPicPr>
            <a:picLocks noChangeAspect="1"/>
          </p:cNvPicPr>
          <p:nvPr/>
        </p:nvPicPr>
        <p:blipFill>
          <a:blip r:embed="rId97"/>
          <a:stretch>
            <a:fillRect/>
          </a:stretch>
        </p:blipFill>
        <p:spPr>
          <a:xfrm>
            <a:off x="10579073" y="3031171"/>
            <a:ext cx="437360" cy="437360"/>
          </a:xfrm>
          <a:prstGeom prst="rect">
            <a:avLst/>
          </a:prstGeom>
        </p:spPr>
      </p:pic>
      <p:pic>
        <p:nvPicPr>
          <p:cNvPr id="102" name="Picture">
            <a:extLst>
              <a:ext uri="{FF2B5EF4-FFF2-40B4-BE49-F238E27FC236}">
                <a16:creationId xmlns:a16="http://schemas.microsoft.com/office/drawing/2014/main" id="{C4CCEF79-FCD9-BD4C-A8A4-92ACD8753BB0}"/>
              </a:ext>
            </a:extLst>
          </p:cNvPr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1894909" y="2935648"/>
            <a:ext cx="443473" cy="443473"/>
          </a:xfrm>
          <a:prstGeom prst="rect">
            <a:avLst/>
          </a:prstGeom>
        </p:spPr>
      </p:pic>
      <p:pic>
        <p:nvPicPr>
          <p:cNvPr id="103" name="Picture">
            <a:extLst>
              <a:ext uri="{FF2B5EF4-FFF2-40B4-BE49-F238E27FC236}">
                <a16:creationId xmlns:a16="http://schemas.microsoft.com/office/drawing/2014/main" id="{26AFB15E-9AA7-F94E-8535-9F90282CD41B}"/>
              </a:ext>
            </a:extLst>
          </p:cNvPr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6969048" y="933635"/>
            <a:ext cx="317977" cy="317976"/>
          </a:xfrm>
          <a:prstGeom prst="rect">
            <a:avLst/>
          </a:prstGeom>
        </p:spPr>
      </p:pic>
      <p:pic>
        <p:nvPicPr>
          <p:cNvPr id="104" name="Picture">
            <a:extLst>
              <a:ext uri="{FF2B5EF4-FFF2-40B4-BE49-F238E27FC236}">
                <a16:creationId xmlns:a16="http://schemas.microsoft.com/office/drawing/2014/main" id="{09E3E3C7-04D4-354E-9FD2-19D4BBF7A7F7}"/>
              </a:ext>
            </a:extLst>
          </p:cNvPr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6730208" y="2472386"/>
            <a:ext cx="472192" cy="472193"/>
          </a:xfrm>
          <a:prstGeom prst="rect">
            <a:avLst/>
          </a:prstGeom>
        </p:spPr>
      </p:pic>
      <p:pic>
        <p:nvPicPr>
          <p:cNvPr id="105" name="Picture">
            <a:extLst>
              <a:ext uri="{FF2B5EF4-FFF2-40B4-BE49-F238E27FC236}">
                <a16:creationId xmlns:a16="http://schemas.microsoft.com/office/drawing/2014/main" id="{A3D7E2E7-A008-EC40-8B84-6C8CBC4AC6C8}"/>
              </a:ext>
            </a:extLst>
          </p:cNvPr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7218436" y="277623"/>
            <a:ext cx="1167768" cy="1167768"/>
          </a:xfrm>
          <a:prstGeom prst="rect">
            <a:avLst/>
          </a:prstGeom>
        </p:spPr>
      </p:pic>
      <p:pic>
        <p:nvPicPr>
          <p:cNvPr id="106" name="Picture">
            <a:extLst>
              <a:ext uri="{FF2B5EF4-FFF2-40B4-BE49-F238E27FC236}">
                <a16:creationId xmlns:a16="http://schemas.microsoft.com/office/drawing/2014/main" id="{6F7E07A2-77AC-3345-B277-54ED3355126C}"/>
              </a:ext>
            </a:extLst>
          </p:cNvPr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7701746" y="5430129"/>
            <a:ext cx="322654" cy="322654"/>
          </a:xfrm>
          <a:prstGeom prst="rect">
            <a:avLst/>
          </a:prstGeom>
        </p:spPr>
      </p:pic>
      <p:pic>
        <p:nvPicPr>
          <p:cNvPr id="107" name="Picture">
            <a:extLst>
              <a:ext uri="{FF2B5EF4-FFF2-40B4-BE49-F238E27FC236}">
                <a16:creationId xmlns:a16="http://schemas.microsoft.com/office/drawing/2014/main" id="{2A2AB540-8D4A-5D4A-9D51-27E0148BE589}"/>
              </a:ext>
            </a:extLst>
          </p:cNvPr>
          <p:cNvPicPr>
            <a:picLocks noChangeAspect="1"/>
          </p:cNvPicPr>
          <p:nvPr/>
        </p:nvPicPr>
        <p:blipFill>
          <a:blip r:embed="rId103"/>
          <a:stretch>
            <a:fillRect/>
          </a:stretch>
        </p:blipFill>
        <p:spPr>
          <a:xfrm>
            <a:off x="6482615" y="7304025"/>
            <a:ext cx="611163" cy="611163"/>
          </a:xfrm>
          <a:prstGeom prst="rect">
            <a:avLst/>
          </a:prstGeom>
        </p:spPr>
      </p:pic>
      <p:pic>
        <p:nvPicPr>
          <p:cNvPr id="108" name="Picture">
            <a:extLst>
              <a:ext uri="{FF2B5EF4-FFF2-40B4-BE49-F238E27FC236}">
                <a16:creationId xmlns:a16="http://schemas.microsoft.com/office/drawing/2014/main" id="{496E7F3D-6E4F-9246-8FFF-AE8B0C9835BC}"/>
              </a:ext>
            </a:extLst>
          </p:cNvPr>
          <p:cNvPicPr>
            <a:picLocks noChangeAspect="1"/>
          </p:cNvPicPr>
          <p:nvPr/>
        </p:nvPicPr>
        <p:blipFill>
          <a:blip r:embed="rId104"/>
          <a:stretch>
            <a:fillRect/>
          </a:stretch>
        </p:blipFill>
        <p:spPr>
          <a:xfrm>
            <a:off x="2844269" y="7288140"/>
            <a:ext cx="336182" cy="336181"/>
          </a:xfrm>
          <a:prstGeom prst="rect">
            <a:avLst/>
          </a:prstGeom>
        </p:spPr>
      </p:pic>
      <p:pic>
        <p:nvPicPr>
          <p:cNvPr id="109" name="Picture">
            <a:extLst>
              <a:ext uri="{FF2B5EF4-FFF2-40B4-BE49-F238E27FC236}">
                <a16:creationId xmlns:a16="http://schemas.microsoft.com/office/drawing/2014/main" id="{462977EF-E64E-B948-8BD4-8E762D25FACB}"/>
              </a:ext>
            </a:extLst>
          </p:cNvPr>
          <p:cNvPicPr>
            <a:picLocks noChangeAspect="1"/>
          </p:cNvPicPr>
          <p:nvPr/>
        </p:nvPicPr>
        <p:blipFill>
          <a:blip r:embed="rId105"/>
          <a:stretch>
            <a:fillRect/>
          </a:stretch>
        </p:blipFill>
        <p:spPr>
          <a:xfrm>
            <a:off x="4157953" y="270012"/>
            <a:ext cx="939276" cy="939274"/>
          </a:xfrm>
          <a:prstGeom prst="rect">
            <a:avLst/>
          </a:prstGeom>
        </p:spPr>
      </p:pic>
      <p:pic>
        <p:nvPicPr>
          <p:cNvPr id="110" name="Picture">
            <a:extLst>
              <a:ext uri="{FF2B5EF4-FFF2-40B4-BE49-F238E27FC236}">
                <a16:creationId xmlns:a16="http://schemas.microsoft.com/office/drawing/2014/main" id="{16BA1F6B-0009-D846-9C57-CE9D5B8487D3}"/>
              </a:ext>
            </a:extLst>
          </p:cNvPr>
          <p:cNvPicPr>
            <a:picLocks noChangeAspect="1"/>
          </p:cNvPicPr>
          <p:nvPr/>
        </p:nvPicPr>
        <p:blipFill>
          <a:blip r:embed="rId106"/>
          <a:stretch>
            <a:fillRect/>
          </a:stretch>
        </p:blipFill>
        <p:spPr>
          <a:xfrm>
            <a:off x="4019589" y="7360369"/>
            <a:ext cx="485624" cy="485626"/>
          </a:xfrm>
          <a:prstGeom prst="rect">
            <a:avLst/>
          </a:prstGeom>
        </p:spPr>
      </p:pic>
      <p:pic>
        <p:nvPicPr>
          <p:cNvPr id="111" name="Picture">
            <a:extLst>
              <a:ext uri="{FF2B5EF4-FFF2-40B4-BE49-F238E27FC236}">
                <a16:creationId xmlns:a16="http://schemas.microsoft.com/office/drawing/2014/main" id="{F4747FF2-10BA-E947-897E-24D6C5F4C835}"/>
              </a:ext>
            </a:extLst>
          </p:cNvPr>
          <p:cNvPicPr>
            <a:picLocks noChangeAspect="1"/>
          </p:cNvPicPr>
          <p:nvPr/>
        </p:nvPicPr>
        <p:blipFill>
          <a:blip r:embed="rId107"/>
          <a:stretch>
            <a:fillRect/>
          </a:stretch>
        </p:blipFill>
        <p:spPr>
          <a:xfrm>
            <a:off x="10081733" y="288982"/>
            <a:ext cx="956093" cy="956093"/>
          </a:xfrm>
          <a:prstGeom prst="rect">
            <a:avLst/>
          </a:prstGeom>
        </p:spPr>
      </p:pic>
      <p:pic>
        <p:nvPicPr>
          <p:cNvPr id="112" name="Picture">
            <a:extLst>
              <a:ext uri="{FF2B5EF4-FFF2-40B4-BE49-F238E27FC236}">
                <a16:creationId xmlns:a16="http://schemas.microsoft.com/office/drawing/2014/main" id="{D85ACD29-678C-3944-B9E8-71723E40F707}"/>
              </a:ext>
            </a:extLst>
          </p:cNvPr>
          <p:cNvPicPr>
            <a:picLocks noChangeAspect="1"/>
          </p:cNvPicPr>
          <p:nvPr/>
        </p:nvPicPr>
        <p:blipFill>
          <a:blip r:embed="rId108"/>
          <a:stretch>
            <a:fillRect/>
          </a:stretch>
        </p:blipFill>
        <p:spPr>
          <a:xfrm>
            <a:off x="3193297" y="6753006"/>
            <a:ext cx="900337" cy="900337"/>
          </a:xfrm>
          <a:prstGeom prst="rect">
            <a:avLst/>
          </a:prstGeom>
        </p:spPr>
      </p:pic>
      <p:pic>
        <p:nvPicPr>
          <p:cNvPr id="113" name="Picture">
            <a:extLst>
              <a:ext uri="{FF2B5EF4-FFF2-40B4-BE49-F238E27FC236}">
                <a16:creationId xmlns:a16="http://schemas.microsoft.com/office/drawing/2014/main" id="{F85FFFC3-C535-D846-8848-974F28638AFA}"/>
              </a:ext>
            </a:extLst>
          </p:cNvPr>
          <p:cNvPicPr>
            <a:picLocks noChangeAspect="1"/>
          </p:cNvPicPr>
          <p:nvPr/>
        </p:nvPicPr>
        <p:blipFill>
          <a:blip r:embed="rId109"/>
          <a:stretch>
            <a:fillRect/>
          </a:stretch>
        </p:blipFill>
        <p:spPr>
          <a:xfrm>
            <a:off x="10297916" y="2041086"/>
            <a:ext cx="373023" cy="373023"/>
          </a:xfrm>
          <a:prstGeom prst="rect">
            <a:avLst/>
          </a:prstGeom>
        </p:spPr>
      </p:pic>
      <p:pic>
        <p:nvPicPr>
          <p:cNvPr id="114" name="Picture">
            <a:extLst>
              <a:ext uri="{FF2B5EF4-FFF2-40B4-BE49-F238E27FC236}">
                <a16:creationId xmlns:a16="http://schemas.microsoft.com/office/drawing/2014/main" id="{BB7C4847-0493-4845-A984-3A57260D23B6}"/>
              </a:ext>
            </a:extLst>
          </p:cNvPr>
          <p:cNvPicPr>
            <a:picLocks noChangeAspect="1"/>
          </p:cNvPicPr>
          <p:nvPr/>
        </p:nvPicPr>
        <p:blipFill>
          <a:blip r:embed="rId110"/>
          <a:stretch>
            <a:fillRect/>
          </a:stretch>
        </p:blipFill>
        <p:spPr>
          <a:xfrm>
            <a:off x="11679617" y="2877952"/>
            <a:ext cx="343689" cy="343688"/>
          </a:xfrm>
          <a:prstGeom prst="rect">
            <a:avLst/>
          </a:prstGeom>
        </p:spPr>
      </p:pic>
      <p:pic>
        <p:nvPicPr>
          <p:cNvPr id="115" name="Picture">
            <a:extLst>
              <a:ext uri="{FF2B5EF4-FFF2-40B4-BE49-F238E27FC236}">
                <a16:creationId xmlns:a16="http://schemas.microsoft.com/office/drawing/2014/main" id="{AF777EF2-F449-EC42-B712-7A0AD5F3F882}"/>
              </a:ext>
            </a:extLst>
          </p:cNvPr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13047434" y="1983572"/>
            <a:ext cx="659058" cy="659058"/>
          </a:xfrm>
          <a:prstGeom prst="rect">
            <a:avLst/>
          </a:prstGeom>
        </p:spPr>
      </p:pic>
      <p:pic>
        <p:nvPicPr>
          <p:cNvPr id="116" name="Picture">
            <a:extLst>
              <a:ext uri="{FF2B5EF4-FFF2-40B4-BE49-F238E27FC236}">
                <a16:creationId xmlns:a16="http://schemas.microsoft.com/office/drawing/2014/main" id="{D7CF62FE-2614-D34A-8FFC-3DFB6C07D950}"/>
              </a:ext>
            </a:extLst>
          </p:cNvPr>
          <p:cNvPicPr>
            <a:picLocks noChangeAspect="1"/>
          </p:cNvPicPr>
          <p:nvPr/>
        </p:nvPicPr>
        <p:blipFill>
          <a:blip r:embed="rId112"/>
          <a:stretch>
            <a:fillRect/>
          </a:stretch>
        </p:blipFill>
        <p:spPr>
          <a:xfrm>
            <a:off x="13506965" y="2558530"/>
            <a:ext cx="402323" cy="402323"/>
          </a:xfrm>
          <a:prstGeom prst="rect">
            <a:avLst/>
          </a:prstGeom>
        </p:spPr>
      </p:pic>
      <p:pic>
        <p:nvPicPr>
          <p:cNvPr id="117" name="Picture">
            <a:extLst>
              <a:ext uri="{FF2B5EF4-FFF2-40B4-BE49-F238E27FC236}">
                <a16:creationId xmlns:a16="http://schemas.microsoft.com/office/drawing/2014/main" id="{E4741E5F-493C-C248-BC6D-A6DFFAF3835D}"/>
              </a:ext>
            </a:extLst>
          </p:cNvPr>
          <p:cNvPicPr>
            <a:picLocks noChangeAspect="1"/>
          </p:cNvPicPr>
          <p:nvPr/>
        </p:nvPicPr>
        <p:blipFill>
          <a:blip r:embed="rId113"/>
          <a:stretch>
            <a:fillRect/>
          </a:stretch>
        </p:blipFill>
        <p:spPr>
          <a:xfrm>
            <a:off x="6084148" y="7533480"/>
            <a:ext cx="354668" cy="354668"/>
          </a:xfrm>
          <a:prstGeom prst="rect">
            <a:avLst/>
          </a:prstGeom>
        </p:spPr>
      </p:pic>
      <p:pic>
        <p:nvPicPr>
          <p:cNvPr id="118" name="Picture">
            <a:extLst>
              <a:ext uri="{FF2B5EF4-FFF2-40B4-BE49-F238E27FC236}">
                <a16:creationId xmlns:a16="http://schemas.microsoft.com/office/drawing/2014/main" id="{5E36BFA3-FF67-5646-8DD0-6589FD75F378}"/>
              </a:ext>
            </a:extLst>
          </p:cNvPr>
          <p:cNvPicPr>
            <a:picLocks noChangeAspect="1"/>
          </p:cNvPicPr>
          <p:nvPr/>
        </p:nvPicPr>
        <p:blipFill>
          <a:blip r:embed="rId114"/>
          <a:stretch>
            <a:fillRect/>
          </a:stretch>
        </p:blipFill>
        <p:spPr>
          <a:xfrm>
            <a:off x="13883796" y="2132395"/>
            <a:ext cx="442858" cy="442856"/>
          </a:xfrm>
          <a:prstGeom prst="rect">
            <a:avLst/>
          </a:prstGeom>
        </p:spPr>
      </p:pic>
      <p:pic>
        <p:nvPicPr>
          <p:cNvPr id="119" name="Picture">
            <a:extLst>
              <a:ext uri="{FF2B5EF4-FFF2-40B4-BE49-F238E27FC236}">
                <a16:creationId xmlns:a16="http://schemas.microsoft.com/office/drawing/2014/main" id="{7BFF5777-6A91-F84F-B8C4-AF9434DE5799}"/>
              </a:ext>
            </a:extLst>
          </p:cNvPr>
          <p:cNvPicPr>
            <a:picLocks noChangeAspect="1"/>
          </p:cNvPicPr>
          <p:nvPr/>
        </p:nvPicPr>
        <p:blipFill>
          <a:blip r:embed="rId115"/>
          <a:stretch>
            <a:fillRect/>
          </a:stretch>
        </p:blipFill>
        <p:spPr>
          <a:xfrm>
            <a:off x="7165495" y="1259524"/>
            <a:ext cx="485624" cy="485624"/>
          </a:xfrm>
          <a:prstGeom prst="rect">
            <a:avLst/>
          </a:prstGeom>
        </p:spPr>
      </p:pic>
      <p:pic>
        <p:nvPicPr>
          <p:cNvPr id="120" name="Picture">
            <a:extLst>
              <a:ext uri="{FF2B5EF4-FFF2-40B4-BE49-F238E27FC236}">
                <a16:creationId xmlns:a16="http://schemas.microsoft.com/office/drawing/2014/main" id="{DACAD720-4A8C-3346-922F-FB6DE5396DAD}"/>
              </a:ext>
            </a:extLst>
          </p:cNvPr>
          <p:cNvPicPr>
            <a:picLocks noChangeAspect="1"/>
          </p:cNvPicPr>
          <p:nvPr/>
        </p:nvPicPr>
        <p:blipFill>
          <a:blip r:embed="rId116"/>
          <a:stretch>
            <a:fillRect/>
          </a:stretch>
        </p:blipFill>
        <p:spPr>
          <a:xfrm>
            <a:off x="11119001" y="1686648"/>
            <a:ext cx="343688" cy="343689"/>
          </a:xfrm>
          <a:prstGeom prst="rect">
            <a:avLst/>
          </a:prstGeom>
        </p:spPr>
      </p:pic>
      <p:pic>
        <p:nvPicPr>
          <p:cNvPr id="121" name="Picture">
            <a:extLst>
              <a:ext uri="{FF2B5EF4-FFF2-40B4-BE49-F238E27FC236}">
                <a16:creationId xmlns:a16="http://schemas.microsoft.com/office/drawing/2014/main" id="{358F2D22-E58C-2241-86D4-1C5A0109CDF8}"/>
              </a:ext>
            </a:extLst>
          </p:cNvPr>
          <p:cNvPicPr>
            <a:picLocks noChangeAspect="1"/>
          </p:cNvPicPr>
          <p:nvPr/>
        </p:nvPicPr>
        <p:blipFill>
          <a:blip r:embed="rId117"/>
          <a:stretch>
            <a:fillRect/>
          </a:stretch>
        </p:blipFill>
        <p:spPr>
          <a:xfrm>
            <a:off x="12911101" y="1447471"/>
            <a:ext cx="426511" cy="426511"/>
          </a:xfrm>
          <a:prstGeom prst="rect">
            <a:avLst/>
          </a:prstGeom>
        </p:spPr>
      </p:pic>
      <p:pic>
        <p:nvPicPr>
          <p:cNvPr id="122" name="Picture">
            <a:extLst>
              <a:ext uri="{FF2B5EF4-FFF2-40B4-BE49-F238E27FC236}">
                <a16:creationId xmlns:a16="http://schemas.microsoft.com/office/drawing/2014/main" id="{9569FFDC-74CC-EA4B-840E-82C321472BCA}"/>
              </a:ext>
            </a:extLst>
          </p:cNvPr>
          <p:cNvPicPr>
            <a:picLocks noChangeAspect="1"/>
          </p:cNvPicPr>
          <p:nvPr/>
        </p:nvPicPr>
        <p:blipFill>
          <a:blip r:embed="rId118"/>
          <a:stretch>
            <a:fillRect/>
          </a:stretch>
        </p:blipFill>
        <p:spPr>
          <a:xfrm>
            <a:off x="1473304" y="1291944"/>
            <a:ext cx="737564" cy="737564"/>
          </a:xfrm>
          <a:prstGeom prst="rect">
            <a:avLst/>
          </a:prstGeom>
        </p:spPr>
      </p:pic>
      <p:pic>
        <p:nvPicPr>
          <p:cNvPr id="123" name="Picture">
            <a:extLst>
              <a:ext uri="{FF2B5EF4-FFF2-40B4-BE49-F238E27FC236}">
                <a16:creationId xmlns:a16="http://schemas.microsoft.com/office/drawing/2014/main" id="{E5FD5955-A470-DC49-B94F-18645C098CC6}"/>
              </a:ext>
            </a:extLst>
          </p:cNvPr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966238" y="2030570"/>
            <a:ext cx="300814" cy="300814"/>
          </a:xfrm>
          <a:prstGeom prst="rect">
            <a:avLst/>
          </a:prstGeom>
        </p:spPr>
      </p:pic>
      <p:pic>
        <p:nvPicPr>
          <p:cNvPr id="124" name="Picture">
            <a:extLst>
              <a:ext uri="{FF2B5EF4-FFF2-40B4-BE49-F238E27FC236}">
                <a16:creationId xmlns:a16="http://schemas.microsoft.com/office/drawing/2014/main" id="{AFE821E5-2574-EB4B-B9B9-28B87FB6AB94}"/>
              </a:ext>
            </a:extLst>
          </p:cNvPr>
          <p:cNvPicPr>
            <a:picLocks noChangeAspect="1"/>
          </p:cNvPicPr>
          <p:nvPr/>
        </p:nvPicPr>
        <p:blipFill>
          <a:blip r:embed="rId120"/>
          <a:stretch>
            <a:fillRect/>
          </a:stretch>
        </p:blipFill>
        <p:spPr>
          <a:xfrm>
            <a:off x="1916794" y="836596"/>
            <a:ext cx="443471" cy="443473"/>
          </a:xfrm>
          <a:prstGeom prst="rect">
            <a:avLst/>
          </a:prstGeom>
        </p:spPr>
      </p:pic>
      <p:pic>
        <p:nvPicPr>
          <p:cNvPr id="125" name="Picture">
            <a:extLst>
              <a:ext uri="{FF2B5EF4-FFF2-40B4-BE49-F238E27FC236}">
                <a16:creationId xmlns:a16="http://schemas.microsoft.com/office/drawing/2014/main" id="{A4ADE25A-AE8D-D349-965B-7AEC277F9B54}"/>
              </a:ext>
            </a:extLst>
          </p:cNvPr>
          <p:cNvPicPr>
            <a:picLocks noChangeAspect="1"/>
          </p:cNvPicPr>
          <p:nvPr/>
        </p:nvPicPr>
        <p:blipFill>
          <a:blip r:embed="rId121"/>
          <a:stretch>
            <a:fillRect/>
          </a:stretch>
        </p:blipFill>
        <p:spPr>
          <a:xfrm>
            <a:off x="8032903" y="2075685"/>
            <a:ext cx="555859" cy="555857"/>
          </a:xfrm>
          <a:prstGeom prst="rect">
            <a:avLst/>
          </a:prstGeom>
        </p:spPr>
      </p:pic>
      <p:pic>
        <p:nvPicPr>
          <p:cNvPr id="126" name="Picture">
            <a:extLst>
              <a:ext uri="{FF2B5EF4-FFF2-40B4-BE49-F238E27FC236}">
                <a16:creationId xmlns:a16="http://schemas.microsoft.com/office/drawing/2014/main" id="{2967ACAF-DDD6-FA49-BF0B-19286F516398}"/>
              </a:ext>
            </a:extLst>
          </p:cNvPr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3174878" y="272649"/>
            <a:ext cx="405169" cy="405169"/>
          </a:xfrm>
          <a:prstGeom prst="rect">
            <a:avLst/>
          </a:prstGeom>
        </p:spPr>
      </p:pic>
      <p:pic>
        <p:nvPicPr>
          <p:cNvPr id="127" name="Picture">
            <a:extLst>
              <a:ext uri="{FF2B5EF4-FFF2-40B4-BE49-F238E27FC236}">
                <a16:creationId xmlns:a16="http://schemas.microsoft.com/office/drawing/2014/main" id="{95A6D3B8-6F2F-924F-96B0-E7F225B8A56E}"/>
              </a:ext>
            </a:extLst>
          </p:cNvPr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3672856" y="278635"/>
            <a:ext cx="501725" cy="501725"/>
          </a:xfrm>
          <a:prstGeom prst="rect">
            <a:avLst/>
          </a:prstGeom>
        </p:spPr>
      </p:pic>
      <p:pic>
        <p:nvPicPr>
          <p:cNvPr id="128" name="Picture">
            <a:extLst>
              <a:ext uri="{FF2B5EF4-FFF2-40B4-BE49-F238E27FC236}">
                <a16:creationId xmlns:a16="http://schemas.microsoft.com/office/drawing/2014/main" id="{E55646B2-6D32-144D-AC5A-40901F05043B}"/>
              </a:ext>
            </a:extLst>
          </p:cNvPr>
          <p:cNvPicPr>
            <a:picLocks noChangeAspect="1"/>
          </p:cNvPicPr>
          <p:nvPr/>
        </p:nvPicPr>
        <p:blipFill>
          <a:blip r:embed="rId124"/>
          <a:stretch>
            <a:fillRect/>
          </a:stretch>
        </p:blipFill>
        <p:spPr>
          <a:xfrm>
            <a:off x="2302332" y="273696"/>
            <a:ext cx="693583" cy="693584"/>
          </a:xfrm>
          <a:prstGeom prst="rect">
            <a:avLst/>
          </a:prstGeom>
        </p:spPr>
      </p:pic>
      <p:pic>
        <p:nvPicPr>
          <p:cNvPr id="129" name="Picture">
            <a:extLst>
              <a:ext uri="{FF2B5EF4-FFF2-40B4-BE49-F238E27FC236}">
                <a16:creationId xmlns:a16="http://schemas.microsoft.com/office/drawing/2014/main" id="{52DA0BA8-A1B0-C641-AF29-89447CF0B800}"/>
              </a:ext>
            </a:extLst>
          </p:cNvPr>
          <p:cNvPicPr>
            <a:picLocks noChangeAspect="1"/>
          </p:cNvPicPr>
          <p:nvPr/>
        </p:nvPicPr>
        <p:blipFill>
          <a:blip r:embed="rId125"/>
          <a:stretch>
            <a:fillRect/>
          </a:stretch>
        </p:blipFill>
        <p:spPr>
          <a:xfrm>
            <a:off x="1856617" y="275498"/>
            <a:ext cx="402323" cy="402323"/>
          </a:xfrm>
          <a:prstGeom prst="rect">
            <a:avLst/>
          </a:prstGeom>
        </p:spPr>
      </p:pic>
      <p:pic>
        <p:nvPicPr>
          <p:cNvPr id="130" name="Picture">
            <a:extLst>
              <a:ext uri="{FF2B5EF4-FFF2-40B4-BE49-F238E27FC236}">
                <a16:creationId xmlns:a16="http://schemas.microsoft.com/office/drawing/2014/main" id="{1086F6B3-A475-DA41-8123-19E0137167EA}"/>
              </a:ext>
            </a:extLst>
          </p:cNvPr>
          <p:cNvPicPr>
            <a:picLocks noChangeAspect="1"/>
          </p:cNvPicPr>
          <p:nvPr/>
        </p:nvPicPr>
        <p:blipFill>
          <a:blip r:embed="rId126"/>
          <a:stretch>
            <a:fillRect/>
          </a:stretch>
        </p:blipFill>
        <p:spPr>
          <a:xfrm>
            <a:off x="949200" y="1638403"/>
            <a:ext cx="561712" cy="561710"/>
          </a:xfrm>
          <a:prstGeom prst="rect">
            <a:avLst/>
          </a:prstGeom>
        </p:spPr>
      </p:pic>
      <p:pic>
        <p:nvPicPr>
          <p:cNvPr id="131" name="Picture">
            <a:extLst>
              <a:ext uri="{FF2B5EF4-FFF2-40B4-BE49-F238E27FC236}">
                <a16:creationId xmlns:a16="http://schemas.microsoft.com/office/drawing/2014/main" id="{2B5E61D7-5BED-7749-B2FC-1C86E7C37926}"/>
              </a:ext>
            </a:extLst>
          </p:cNvPr>
          <p:cNvPicPr>
            <a:picLocks noChangeAspect="1"/>
          </p:cNvPicPr>
          <p:nvPr/>
        </p:nvPicPr>
        <p:blipFill>
          <a:blip r:embed="rId127"/>
          <a:stretch>
            <a:fillRect/>
          </a:stretch>
        </p:blipFill>
        <p:spPr>
          <a:xfrm>
            <a:off x="175791" y="2123411"/>
            <a:ext cx="863537" cy="863537"/>
          </a:xfrm>
          <a:prstGeom prst="rect">
            <a:avLst/>
          </a:prstGeom>
        </p:spPr>
      </p:pic>
      <p:pic>
        <p:nvPicPr>
          <p:cNvPr id="132" name="Picture">
            <a:extLst>
              <a:ext uri="{FF2B5EF4-FFF2-40B4-BE49-F238E27FC236}">
                <a16:creationId xmlns:a16="http://schemas.microsoft.com/office/drawing/2014/main" id="{C731DE9C-7233-1145-A49D-C880E3371179}"/>
              </a:ext>
            </a:extLst>
          </p:cNvPr>
          <p:cNvPicPr>
            <a:picLocks noChangeAspect="1"/>
          </p:cNvPicPr>
          <p:nvPr/>
        </p:nvPicPr>
        <p:blipFill>
          <a:blip r:embed="rId128"/>
          <a:stretch>
            <a:fillRect/>
          </a:stretch>
        </p:blipFill>
        <p:spPr>
          <a:xfrm>
            <a:off x="220317" y="3581546"/>
            <a:ext cx="609977" cy="609977"/>
          </a:xfrm>
          <a:prstGeom prst="rect">
            <a:avLst/>
          </a:prstGeom>
        </p:spPr>
      </p:pic>
      <p:pic>
        <p:nvPicPr>
          <p:cNvPr id="133" name="Picture">
            <a:extLst>
              <a:ext uri="{FF2B5EF4-FFF2-40B4-BE49-F238E27FC236}">
                <a16:creationId xmlns:a16="http://schemas.microsoft.com/office/drawing/2014/main" id="{548A5DBC-2BB7-4143-A258-8244E012C2FB}"/>
              </a:ext>
            </a:extLst>
          </p:cNvPr>
          <p:cNvPicPr>
            <a:picLocks noChangeAspect="1"/>
          </p:cNvPicPr>
          <p:nvPr/>
        </p:nvPicPr>
        <p:blipFill>
          <a:blip r:embed="rId129"/>
          <a:stretch>
            <a:fillRect/>
          </a:stretch>
        </p:blipFill>
        <p:spPr>
          <a:xfrm>
            <a:off x="235144" y="3120085"/>
            <a:ext cx="357248" cy="357248"/>
          </a:xfrm>
          <a:prstGeom prst="rect">
            <a:avLst/>
          </a:prstGeom>
        </p:spPr>
      </p:pic>
      <p:pic>
        <p:nvPicPr>
          <p:cNvPr id="134" name="Picture">
            <a:extLst>
              <a:ext uri="{FF2B5EF4-FFF2-40B4-BE49-F238E27FC236}">
                <a16:creationId xmlns:a16="http://schemas.microsoft.com/office/drawing/2014/main" id="{8F84F0E6-CDFE-7E4A-ACD5-EA1C2F2F5D42}"/>
              </a:ext>
            </a:extLst>
          </p:cNvPr>
          <p:cNvPicPr>
            <a:picLocks noChangeAspect="1"/>
          </p:cNvPicPr>
          <p:nvPr/>
        </p:nvPicPr>
        <p:blipFill>
          <a:blip r:embed="rId130"/>
          <a:stretch>
            <a:fillRect/>
          </a:stretch>
        </p:blipFill>
        <p:spPr>
          <a:xfrm>
            <a:off x="2314239" y="4948660"/>
            <a:ext cx="956584" cy="956584"/>
          </a:xfrm>
          <a:prstGeom prst="rect">
            <a:avLst/>
          </a:prstGeom>
        </p:spPr>
      </p:pic>
      <p:pic>
        <p:nvPicPr>
          <p:cNvPr id="135" name="Picture">
            <a:extLst>
              <a:ext uri="{FF2B5EF4-FFF2-40B4-BE49-F238E27FC236}">
                <a16:creationId xmlns:a16="http://schemas.microsoft.com/office/drawing/2014/main" id="{1BF0A5D3-C000-C74A-9444-7F3DD9A8239F}"/>
              </a:ext>
            </a:extLst>
          </p:cNvPr>
          <p:cNvPicPr>
            <a:picLocks noChangeAspect="1"/>
          </p:cNvPicPr>
          <p:nvPr/>
        </p:nvPicPr>
        <p:blipFill>
          <a:blip r:embed="rId131"/>
          <a:stretch>
            <a:fillRect/>
          </a:stretch>
        </p:blipFill>
        <p:spPr>
          <a:xfrm>
            <a:off x="1034893" y="5194316"/>
            <a:ext cx="485624" cy="485626"/>
          </a:xfrm>
          <a:prstGeom prst="rect">
            <a:avLst/>
          </a:prstGeom>
        </p:spPr>
      </p:pic>
      <p:pic>
        <p:nvPicPr>
          <p:cNvPr id="136" name="Picture">
            <a:extLst>
              <a:ext uri="{FF2B5EF4-FFF2-40B4-BE49-F238E27FC236}">
                <a16:creationId xmlns:a16="http://schemas.microsoft.com/office/drawing/2014/main" id="{DACDF0B1-F082-7149-9C76-8130A196FD38}"/>
              </a:ext>
            </a:extLst>
          </p:cNvPr>
          <p:cNvPicPr>
            <a:picLocks noChangeAspect="1"/>
          </p:cNvPicPr>
          <p:nvPr/>
        </p:nvPicPr>
        <p:blipFill>
          <a:blip r:embed="rId132"/>
          <a:stretch>
            <a:fillRect/>
          </a:stretch>
        </p:blipFill>
        <p:spPr>
          <a:xfrm>
            <a:off x="167714" y="4651834"/>
            <a:ext cx="898596" cy="898596"/>
          </a:xfrm>
          <a:prstGeom prst="rect">
            <a:avLst/>
          </a:prstGeom>
        </p:spPr>
      </p:pic>
      <p:pic>
        <p:nvPicPr>
          <p:cNvPr id="137" name="Picture">
            <a:extLst>
              <a:ext uri="{FF2B5EF4-FFF2-40B4-BE49-F238E27FC236}">
                <a16:creationId xmlns:a16="http://schemas.microsoft.com/office/drawing/2014/main" id="{5EC1ABE0-8318-A24F-BD0E-8A5E45ABABFF}"/>
              </a:ext>
            </a:extLst>
          </p:cNvPr>
          <p:cNvPicPr>
            <a:picLocks noChangeAspect="1"/>
          </p:cNvPicPr>
          <p:nvPr/>
        </p:nvPicPr>
        <p:blipFill>
          <a:blip r:embed="rId133"/>
          <a:stretch>
            <a:fillRect/>
          </a:stretch>
        </p:blipFill>
        <p:spPr>
          <a:xfrm>
            <a:off x="628710" y="4240221"/>
            <a:ext cx="271982" cy="271984"/>
          </a:xfrm>
          <a:prstGeom prst="rect">
            <a:avLst/>
          </a:prstGeom>
        </p:spPr>
      </p:pic>
      <p:pic>
        <p:nvPicPr>
          <p:cNvPr id="138" name="Picture">
            <a:extLst>
              <a:ext uri="{FF2B5EF4-FFF2-40B4-BE49-F238E27FC236}">
                <a16:creationId xmlns:a16="http://schemas.microsoft.com/office/drawing/2014/main" id="{A390C93E-8689-5E45-A5CF-BFAA47631E06}"/>
              </a:ext>
            </a:extLst>
          </p:cNvPr>
          <p:cNvPicPr>
            <a:picLocks noChangeAspect="1"/>
          </p:cNvPicPr>
          <p:nvPr/>
        </p:nvPicPr>
        <p:blipFill>
          <a:blip r:embed="rId134"/>
          <a:stretch>
            <a:fillRect/>
          </a:stretch>
        </p:blipFill>
        <p:spPr>
          <a:xfrm>
            <a:off x="147092" y="5681238"/>
            <a:ext cx="1309684" cy="1309684"/>
          </a:xfrm>
          <a:prstGeom prst="rect">
            <a:avLst/>
          </a:prstGeom>
        </p:spPr>
      </p:pic>
      <p:pic>
        <p:nvPicPr>
          <p:cNvPr id="139" name="Picture">
            <a:extLst>
              <a:ext uri="{FF2B5EF4-FFF2-40B4-BE49-F238E27FC236}">
                <a16:creationId xmlns:a16="http://schemas.microsoft.com/office/drawing/2014/main" id="{38120ED6-159E-FD4A-9C8C-1979821FC272}"/>
              </a:ext>
            </a:extLst>
          </p:cNvPr>
          <p:cNvPicPr>
            <a:picLocks noChangeAspect="1"/>
          </p:cNvPicPr>
          <p:nvPr/>
        </p:nvPicPr>
        <p:blipFill>
          <a:blip r:embed="rId135"/>
          <a:stretch>
            <a:fillRect/>
          </a:stretch>
        </p:blipFill>
        <p:spPr>
          <a:xfrm>
            <a:off x="1207590" y="7215256"/>
            <a:ext cx="480943" cy="480943"/>
          </a:xfrm>
          <a:prstGeom prst="rect">
            <a:avLst/>
          </a:prstGeom>
        </p:spPr>
      </p:pic>
      <p:pic>
        <p:nvPicPr>
          <p:cNvPr id="140" name="Picture">
            <a:extLst>
              <a:ext uri="{FF2B5EF4-FFF2-40B4-BE49-F238E27FC236}">
                <a16:creationId xmlns:a16="http://schemas.microsoft.com/office/drawing/2014/main" id="{1DB2441E-BFD5-874E-A7E5-919F27B0C989}"/>
              </a:ext>
            </a:extLst>
          </p:cNvPr>
          <p:cNvPicPr>
            <a:picLocks noChangeAspect="1"/>
          </p:cNvPicPr>
          <p:nvPr/>
        </p:nvPicPr>
        <p:blipFill>
          <a:blip r:embed="rId136"/>
          <a:stretch>
            <a:fillRect/>
          </a:stretch>
        </p:blipFill>
        <p:spPr>
          <a:xfrm>
            <a:off x="7874901" y="2666334"/>
            <a:ext cx="272593" cy="272593"/>
          </a:xfrm>
          <a:prstGeom prst="rect">
            <a:avLst/>
          </a:prstGeom>
        </p:spPr>
      </p:pic>
      <p:pic>
        <p:nvPicPr>
          <p:cNvPr id="141" name="Picture">
            <a:extLst>
              <a:ext uri="{FF2B5EF4-FFF2-40B4-BE49-F238E27FC236}">
                <a16:creationId xmlns:a16="http://schemas.microsoft.com/office/drawing/2014/main" id="{41D091A7-834F-EF4D-A702-1E074B4A29F9}"/>
              </a:ext>
            </a:extLst>
          </p:cNvPr>
          <p:cNvPicPr>
            <a:picLocks noChangeAspect="1"/>
          </p:cNvPicPr>
          <p:nvPr/>
        </p:nvPicPr>
        <p:blipFill>
          <a:blip r:embed="rId137"/>
          <a:stretch>
            <a:fillRect/>
          </a:stretch>
        </p:blipFill>
        <p:spPr>
          <a:xfrm>
            <a:off x="339880" y="7084884"/>
            <a:ext cx="548186" cy="548187"/>
          </a:xfrm>
          <a:prstGeom prst="rect">
            <a:avLst/>
          </a:prstGeom>
        </p:spPr>
      </p:pic>
      <p:pic>
        <p:nvPicPr>
          <p:cNvPr id="142" name="Picture">
            <a:extLst>
              <a:ext uri="{FF2B5EF4-FFF2-40B4-BE49-F238E27FC236}">
                <a16:creationId xmlns:a16="http://schemas.microsoft.com/office/drawing/2014/main" id="{F4592B6C-C047-4B4F-900B-D4410F14EC7F}"/>
              </a:ext>
            </a:extLst>
          </p:cNvPr>
          <p:cNvPicPr>
            <a:picLocks noChangeAspect="1"/>
          </p:cNvPicPr>
          <p:nvPr/>
        </p:nvPicPr>
        <p:blipFill>
          <a:blip r:embed="rId138"/>
          <a:stretch>
            <a:fillRect/>
          </a:stretch>
        </p:blipFill>
        <p:spPr>
          <a:xfrm>
            <a:off x="860169" y="7011980"/>
            <a:ext cx="427227" cy="427228"/>
          </a:xfrm>
          <a:prstGeom prst="rect">
            <a:avLst/>
          </a:prstGeom>
        </p:spPr>
      </p:pic>
      <p:pic>
        <p:nvPicPr>
          <p:cNvPr id="143" name="Picture">
            <a:extLst>
              <a:ext uri="{FF2B5EF4-FFF2-40B4-BE49-F238E27FC236}">
                <a16:creationId xmlns:a16="http://schemas.microsoft.com/office/drawing/2014/main" id="{142411D5-5692-714D-8274-7FFAA6B90DCB}"/>
              </a:ext>
            </a:extLst>
          </p:cNvPr>
          <p:cNvPicPr>
            <a:picLocks noChangeAspect="1"/>
          </p:cNvPicPr>
          <p:nvPr/>
        </p:nvPicPr>
        <p:blipFill>
          <a:blip r:embed="rId139"/>
          <a:stretch>
            <a:fillRect/>
          </a:stretch>
        </p:blipFill>
        <p:spPr>
          <a:xfrm>
            <a:off x="7844701" y="1407046"/>
            <a:ext cx="570716" cy="570716"/>
          </a:xfrm>
          <a:prstGeom prst="rect">
            <a:avLst/>
          </a:prstGeom>
        </p:spPr>
      </p:pic>
      <p:pic>
        <p:nvPicPr>
          <p:cNvPr id="144" name="Picture">
            <a:extLst>
              <a:ext uri="{FF2B5EF4-FFF2-40B4-BE49-F238E27FC236}">
                <a16:creationId xmlns:a16="http://schemas.microsoft.com/office/drawing/2014/main" id="{7999AF99-6FB4-3A42-9C2B-19926960C8D6}"/>
              </a:ext>
            </a:extLst>
          </p:cNvPr>
          <p:cNvPicPr>
            <a:picLocks noChangeAspect="1"/>
          </p:cNvPicPr>
          <p:nvPr/>
        </p:nvPicPr>
        <p:blipFill>
          <a:blip r:embed="rId140"/>
          <a:stretch>
            <a:fillRect/>
          </a:stretch>
        </p:blipFill>
        <p:spPr>
          <a:xfrm>
            <a:off x="8265111" y="1006794"/>
            <a:ext cx="323073" cy="323073"/>
          </a:xfrm>
          <a:prstGeom prst="rect">
            <a:avLst/>
          </a:prstGeom>
        </p:spPr>
      </p:pic>
      <p:pic>
        <p:nvPicPr>
          <p:cNvPr id="145" name="Picture">
            <a:extLst>
              <a:ext uri="{FF2B5EF4-FFF2-40B4-BE49-F238E27FC236}">
                <a16:creationId xmlns:a16="http://schemas.microsoft.com/office/drawing/2014/main" id="{E9D8905A-D5B7-4E4C-8F7A-FE02C569876F}"/>
              </a:ext>
            </a:extLst>
          </p:cNvPr>
          <p:cNvPicPr>
            <a:picLocks noChangeAspect="1"/>
          </p:cNvPicPr>
          <p:nvPr/>
        </p:nvPicPr>
        <p:blipFill>
          <a:blip r:embed="rId141"/>
          <a:stretch>
            <a:fillRect/>
          </a:stretch>
        </p:blipFill>
        <p:spPr>
          <a:xfrm>
            <a:off x="8351366" y="290047"/>
            <a:ext cx="646475" cy="646477"/>
          </a:xfrm>
          <a:prstGeom prst="rect">
            <a:avLst/>
          </a:prstGeom>
        </p:spPr>
      </p:pic>
      <p:pic>
        <p:nvPicPr>
          <p:cNvPr id="146" name="Picture">
            <a:extLst>
              <a:ext uri="{FF2B5EF4-FFF2-40B4-BE49-F238E27FC236}">
                <a16:creationId xmlns:a16="http://schemas.microsoft.com/office/drawing/2014/main" id="{2E85A4D3-3194-CD4C-AA32-AFA51E99A656}"/>
              </a:ext>
            </a:extLst>
          </p:cNvPr>
          <p:cNvPicPr>
            <a:picLocks noChangeAspect="1"/>
          </p:cNvPicPr>
          <p:nvPr/>
        </p:nvPicPr>
        <p:blipFill>
          <a:blip r:embed="rId142"/>
          <a:stretch>
            <a:fillRect/>
          </a:stretch>
        </p:blipFill>
        <p:spPr>
          <a:xfrm>
            <a:off x="6616789" y="277933"/>
            <a:ext cx="658591" cy="658591"/>
          </a:xfrm>
          <a:prstGeom prst="rect">
            <a:avLst/>
          </a:prstGeom>
        </p:spPr>
      </p:pic>
      <p:pic>
        <p:nvPicPr>
          <p:cNvPr id="147" name="Picture">
            <a:extLst>
              <a:ext uri="{FF2B5EF4-FFF2-40B4-BE49-F238E27FC236}">
                <a16:creationId xmlns:a16="http://schemas.microsoft.com/office/drawing/2014/main" id="{D807EC50-6436-C340-8322-64D56E0A4FBC}"/>
              </a:ext>
            </a:extLst>
          </p:cNvPr>
          <p:cNvPicPr>
            <a:picLocks noChangeAspect="1"/>
          </p:cNvPicPr>
          <p:nvPr/>
        </p:nvPicPr>
        <p:blipFill>
          <a:blip r:embed="rId143"/>
          <a:stretch>
            <a:fillRect/>
          </a:stretch>
        </p:blipFill>
        <p:spPr>
          <a:xfrm>
            <a:off x="10949251" y="260650"/>
            <a:ext cx="1349203" cy="1349201"/>
          </a:xfrm>
          <a:prstGeom prst="rect">
            <a:avLst/>
          </a:prstGeom>
        </p:spPr>
      </p:pic>
      <p:pic>
        <p:nvPicPr>
          <p:cNvPr id="148" name="Picture">
            <a:extLst>
              <a:ext uri="{FF2B5EF4-FFF2-40B4-BE49-F238E27FC236}">
                <a16:creationId xmlns:a16="http://schemas.microsoft.com/office/drawing/2014/main" id="{8DD65E2B-2E24-7E4B-A3B2-1734283D9CD5}"/>
              </a:ext>
            </a:extLst>
          </p:cNvPr>
          <p:cNvPicPr>
            <a:picLocks noChangeAspect="1"/>
          </p:cNvPicPr>
          <p:nvPr/>
        </p:nvPicPr>
        <p:blipFill>
          <a:blip r:embed="rId144"/>
          <a:stretch>
            <a:fillRect/>
          </a:stretch>
        </p:blipFill>
        <p:spPr>
          <a:xfrm>
            <a:off x="12826788" y="285960"/>
            <a:ext cx="898357" cy="898358"/>
          </a:xfrm>
          <a:prstGeom prst="rect">
            <a:avLst/>
          </a:prstGeom>
        </p:spPr>
      </p:pic>
      <p:pic>
        <p:nvPicPr>
          <p:cNvPr id="149" name="Picture">
            <a:extLst>
              <a:ext uri="{FF2B5EF4-FFF2-40B4-BE49-F238E27FC236}">
                <a16:creationId xmlns:a16="http://schemas.microsoft.com/office/drawing/2014/main" id="{A5AD33A4-6921-EA42-AF32-1BA87BBB000A}"/>
              </a:ext>
            </a:extLst>
          </p:cNvPr>
          <p:cNvPicPr>
            <a:picLocks noChangeAspect="1"/>
          </p:cNvPicPr>
          <p:nvPr/>
        </p:nvPicPr>
        <p:blipFill>
          <a:blip r:embed="rId145"/>
          <a:stretch>
            <a:fillRect/>
          </a:stretch>
        </p:blipFill>
        <p:spPr>
          <a:xfrm>
            <a:off x="13729947" y="312416"/>
            <a:ext cx="616144" cy="616144"/>
          </a:xfrm>
          <a:prstGeom prst="rect">
            <a:avLst/>
          </a:prstGeom>
        </p:spPr>
      </p:pic>
      <p:pic>
        <p:nvPicPr>
          <p:cNvPr id="150" name="Picture">
            <a:extLst>
              <a:ext uri="{FF2B5EF4-FFF2-40B4-BE49-F238E27FC236}">
                <a16:creationId xmlns:a16="http://schemas.microsoft.com/office/drawing/2014/main" id="{0E2F8E77-4108-A840-A84F-B579BF0D8C5C}"/>
              </a:ext>
            </a:extLst>
          </p:cNvPr>
          <p:cNvPicPr>
            <a:picLocks noChangeAspect="1"/>
          </p:cNvPicPr>
          <p:nvPr/>
        </p:nvPicPr>
        <p:blipFill>
          <a:blip r:embed="rId146"/>
          <a:stretch>
            <a:fillRect/>
          </a:stretch>
        </p:blipFill>
        <p:spPr>
          <a:xfrm>
            <a:off x="12578182" y="1000814"/>
            <a:ext cx="472192" cy="472192"/>
          </a:xfrm>
          <a:prstGeom prst="rect">
            <a:avLst/>
          </a:prstGeom>
        </p:spPr>
      </p:pic>
      <p:pic>
        <p:nvPicPr>
          <p:cNvPr id="151" name="Picture">
            <a:extLst>
              <a:ext uri="{FF2B5EF4-FFF2-40B4-BE49-F238E27FC236}">
                <a16:creationId xmlns:a16="http://schemas.microsoft.com/office/drawing/2014/main" id="{79F70DA7-2CF4-DE44-963B-BE6050D69CEB}"/>
              </a:ext>
            </a:extLst>
          </p:cNvPr>
          <p:cNvPicPr>
            <a:picLocks noChangeAspect="1"/>
          </p:cNvPicPr>
          <p:nvPr/>
        </p:nvPicPr>
        <p:blipFill>
          <a:blip r:embed="rId147"/>
          <a:stretch>
            <a:fillRect/>
          </a:stretch>
        </p:blipFill>
        <p:spPr>
          <a:xfrm>
            <a:off x="12257868" y="1112044"/>
            <a:ext cx="272594" cy="272593"/>
          </a:xfrm>
          <a:prstGeom prst="rect">
            <a:avLst/>
          </a:prstGeom>
        </p:spPr>
      </p:pic>
      <p:pic>
        <p:nvPicPr>
          <p:cNvPr id="152" name="Picture">
            <a:extLst>
              <a:ext uri="{FF2B5EF4-FFF2-40B4-BE49-F238E27FC236}">
                <a16:creationId xmlns:a16="http://schemas.microsoft.com/office/drawing/2014/main" id="{BA920F78-82A8-BF42-8C1B-9CCFEC91AE26}"/>
              </a:ext>
            </a:extLst>
          </p:cNvPr>
          <p:cNvPicPr>
            <a:picLocks noChangeAspect="1"/>
          </p:cNvPicPr>
          <p:nvPr/>
        </p:nvPicPr>
        <p:blipFill>
          <a:blip r:embed="rId148"/>
          <a:stretch>
            <a:fillRect/>
          </a:stretch>
        </p:blipFill>
        <p:spPr>
          <a:xfrm>
            <a:off x="12209748" y="271462"/>
            <a:ext cx="626180" cy="626179"/>
          </a:xfrm>
          <a:prstGeom prst="rect">
            <a:avLst/>
          </a:prstGeom>
        </p:spPr>
      </p:pic>
      <p:pic>
        <p:nvPicPr>
          <p:cNvPr id="153" name="Picture">
            <a:extLst>
              <a:ext uri="{FF2B5EF4-FFF2-40B4-BE49-F238E27FC236}">
                <a16:creationId xmlns:a16="http://schemas.microsoft.com/office/drawing/2014/main" id="{6316284C-3B57-4D4F-8B3D-6773A66FFFB1}"/>
              </a:ext>
            </a:extLst>
          </p:cNvPr>
          <p:cNvPicPr>
            <a:picLocks noChangeAspect="1"/>
          </p:cNvPicPr>
          <p:nvPr/>
        </p:nvPicPr>
        <p:blipFill>
          <a:blip r:embed="rId149"/>
          <a:stretch>
            <a:fillRect/>
          </a:stretch>
        </p:blipFill>
        <p:spPr>
          <a:xfrm>
            <a:off x="6147482" y="280067"/>
            <a:ext cx="370235" cy="370235"/>
          </a:xfrm>
          <a:prstGeom prst="rect">
            <a:avLst/>
          </a:prstGeom>
        </p:spPr>
      </p:pic>
      <p:pic>
        <p:nvPicPr>
          <p:cNvPr id="154" name="Picture">
            <a:extLst>
              <a:ext uri="{FF2B5EF4-FFF2-40B4-BE49-F238E27FC236}">
                <a16:creationId xmlns:a16="http://schemas.microsoft.com/office/drawing/2014/main" id="{E3FC1607-FD66-D343-B43D-7C9379BBA92A}"/>
              </a:ext>
            </a:extLst>
          </p:cNvPr>
          <p:cNvPicPr>
            <a:picLocks noChangeAspect="1"/>
          </p:cNvPicPr>
          <p:nvPr/>
        </p:nvPicPr>
        <p:blipFill>
          <a:blip r:embed="rId150"/>
          <a:stretch>
            <a:fillRect/>
          </a:stretch>
        </p:blipFill>
        <p:spPr>
          <a:xfrm>
            <a:off x="6321870" y="692969"/>
            <a:ext cx="323073" cy="323073"/>
          </a:xfrm>
          <a:prstGeom prst="rect">
            <a:avLst/>
          </a:prstGeom>
        </p:spPr>
      </p:pic>
      <p:pic>
        <p:nvPicPr>
          <p:cNvPr id="155" name="Picture">
            <a:extLst>
              <a:ext uri="{FF2B5EF4-FFF2-40B4-BE49-F238E27FC236}">
                <a16:creationId xmlns:a16="http://schemas.microsoft.com/office/drawing/2014/main" id="{39DF60E2-2DE7-694B-B6B7-7119727BD39A}"/>
              </a:ext>
            </a:extLst>
          </p:cNvPr>
          <p:cNvPicPr>
            <a:picLocks noChangeAspect="1"/>
          </p:cNvPicPr>
          <p:nvPr/>
        </p:nvPicPr>
        <p:blipFill>
          <a:blip r:embed="rId151"/>
          <a:stretch>
            <a:fillRect/>
          </a:stretch>
        </p:blipFill>
        <p:spPr>
          <a:xfrm>
            <a:off x="5440318" y="1408073"/>
            <a:ext cx="275132" cy="275132"/>
          </a:xfrm>
          <a:prstGeom prst="rect">
            <a:avLst/>
          </a:prstGeom>
        </p:spPr>
      </p:pic>
      <p:pic>
        <p:nvPicPr>
          <p:cNvPr id="156" name="Picture">
            <a:extLst>
              <a:ext uri="{FF2B5EF4-FFF2-40B4-BE49-F238E27FC236}">
                <a16:creationId xmlns:a16="http://schemas.microsoft.com/office/drawing/2014/main" id="{A0516B46-E943-C641-A943-BBAF0ED5F3D1}"/>
              </a:ext>
            </a:extLst>
          </p:cNvPr>
          <p:cNvPicPr>
            <a:picLocks noChangeAspect="1"/>
          </p:cNvPicPr>
          <p:nvPr/>
        </p:nvPicPr>
        <p:blipFill>
          <a:blip r:embed="rId152"/>
          <a:stretch>
            <a:fillRect/>
          </a:stretch>
        </p:blipFill>
        <p:spPr>
          <a:xfrm>
            <a:off x="1769004" y="6042480"/>
            <a:ext cx="335425" cy="335425"/>
          </a:xfrm>
          <a:prstGeom prst="rect">
            <a:avLst/>
          </a:prstGeom>
        </p:spPr>
      </p:pic>
      <p:pic>
        <p:nvPicPr>
          <p:cNvPr id="157" name="Picture">
            <a:extLst>
              <a:ext uri="{FF2B5EF4-FFF2-40B4-BE49-F238E27FC236}">
                <a16:creationId xmlns:a16="http://schemas.microsoft.com/office/drawing/2014/main" id="{8CD21028-1B16-1F4F-917D-4D2BE2280869}"/>
              </a:ext>
            </a:extLst>
          </p:cNvPr>
          <p:cNvPicPr>
            <a:picLocks noChangeAspect="1"/>
          </p:cNvPicPr>
          <p:nvPr/>
        </p:nvPicPr>
        <p:blipFill>
          <a:blip r:embed="rId153"/>
          <a:stretch>
            <a:fillRect/>
          </a:stretch>
        </p:blipFill>
        <p:spPr>
          <a:xfrm>
            <a:off x="254916" y="6805252"/>
            <a:ext cx="271984" cy="271982"/>
          </a:xfrm>
          <a:prstGeom prst="rect">
            <a:avLst/>
          </a:prstGeom>
        </p:spPr>
      </p:pic>
      <p:pic>
        <p:nvPicPr>
          <p:cNvPr id="158" name="Picture">
            <a:extLst>
              <a:ext uri="{FF2B5EF4-FFF2-40B4-BE49-F238E27FC236}">
                <a16:creationId xmlns:a16="http://schemas.microsoft.com/office/drawing/2014/main" id="{9084A699-93DD-1D42-849A-2A847BFD7835}"/>
              </a:ext>
            </a:extLst>
          </p:cNvPr>
          <p:cNvPicPr>
            <a:picLocks noChangeAspect="1"/>
          </p:cNvPicPr>
          <p:nvPr/>
        </p:nvPicPr>
        <p:blipFill>
          <a:blip r:embed="rId154"/>
          <a:stretch>
            <a:fillRect/>
          </a:stretch>
        </p:blipFill>
        <p:spPr>
          <a:xfrm>
            <a:off x="242583" y="4312200"/>
            <a:ext cx="271982" cy="271982"/>
          </a:xfrm>
          <a:prstGeom prst="rect">
            <a:avLst/>
          </a:prstGeom>
        </p:spPr>
      </p:pic>
      <p:pic>
        <p:nvPicPr>
          <p:cNvPr id="159" name="Picture">
            <a:extLst>
              <a:ext uri="{FF2B5EF4-FFF2-40B4-BE49-F238E27FC236}">
                <a16:creationId xmlns:a16="http://schemas.microsoft.com/office/drawing/2014/main" id="{5ABB6A23-DE29-A941-AFFB-333EA0C54C41}"/>
              </a:ext>
            </a:extLst>
          </p:cNvPr>
          <p:cNvPicPr>
            <a:picLocks noChangeAspect="1"/>
          </p:cNvPicPr>
          <p:nvPr/>
        </p:nvPicPr>
        <p:blipFill>
          <a:blip r:embed="rId155"/>
          <a:stretch>
            <a:fillRect/>
          </a:stretch>
        </p:blipFill>
        <p:spPr>
          <a:xfrm>
            <a:off x="4445585" y="2132396"/>
            <a:ext cx="431717" cy="431717"/>
          </a:xfrm>
          <a:prstGeom prst="rect">
            <a:avLst/>
          </a:prstGeom>
        </p:spPr>
      </p:pic>
      <p:pic>
        <p:nvPicPr>
          <p:cNvPr id="160" name="Picture">
            <a:extLst>
              <a:ext uri="{FF2B5EF4-FFF2-40B4-BE49-F238E27FC236}">
                <a16:creationId xmlns:a16="http://schemas.microsoft.com/office/drawing/2014/main" id="{AE52A80B-A4E7-4A41-978C-3609F291ED4B}"/>
              </a:ext>
            </a:extLst>
          </p:cNvPr>
          <p:cNvPicPr>
            <a:picLocks noChangeAspect="1"/>
          </p:cNvPicPr>
          <p:nvPr/>
        </p:nvPicPr>
        <p:blipFill>
          <a:blip r:embed="rId156"/>
          <a:stretch>
            <a:fillRect/>
          </a:stretch>
        </p:blipFill>
        <p:spPr>
          <a:xfrm>
            <a:off x="11510547" y="4742514"/>
            <a:ext cx="485624" cy="485624"/>
          </a:xfrm>
          <a:prstGeom prst="rect">
            <a:avLst/>
          </a:prstGeom>
        </p:spPr>
      </p:pic>
      <p:pic>
        <p:nvPicPr>
          <p:cNvPr id="162" name="Picture">
            <a:extLst>
              <a:ext uri="{FF2B5EF4-FFF2-40B4-BE49-F238E27FC236}">
                <a16:creationId xmlns:a16="http://schemas.microsoft.com/office/drawing/2014/main" id="{B734DAFD-D4DD-5E44-A6A2-86A46DACDCA2}"/>
              </a:ext>
            </a:extLst>
          </p:cNvPr>
          <p:cNvPicPr>
            <a:picLocks noChangeAspect="1"/>
          </p:cNvPicPr>
          <p:nvPr/>
        </p:nvPicPr>
        <p:blipFill>
          <a:blip r:embed="rId157"/>
          <a:stretch>
            <a:fillRect/>
          </a:stretch>
        </p:blipFill>
        <p:spPr>
          <a:xfrm>
            <a:off x="5857924" y="4860517"/>
            <a:ext cx="880634" cy="880634"/>
          </a:xfrm>
          <a:prstGeom prst="rect">
            <a:avLst/>
          </a:prstGeom>
        </p:spPr>
      </p:pic>
      <p:pic>
        <p:nvPicPr>
          <p:cNvPr id="163" name="Picture">
            <a:extLst>
              <a:ext uri="{FF2B5EF4-FFF2-40B4-BE49-F238E27FC236}">
                <a16:creationId xmlns:a16="http://schemas.microsoft.com/office/drawing/2014/main" id="{4CF53B52-84AD-1441-BECC-79DF5666E3AC}"/>
              </a:ext>
            </a:extLst>
          </p:cNvPr>
          <p:cNvPicPr>
            <a:picLocks noChangeAspect="1"/>
          </p:cNvPicPr>
          <p:nvPr/>
        </p:nvPicPr>
        <p:blipFill>
          <a:blip r:embed="rId158"/>
          <a:stretch>
            <a:fillRect/>
          </a:stretch>
        </p:blipFill>
        <p:spPr>
          <a:xfrm>
            <a:off x="7121875" y="1911102"/>
            <a:ext cx="915169" cy="915169"/>
          </a:xfrm>
          <a:prstGeom prst="rect">
            <a:avLst/>
          </a:prstGeom>
        </p:spPr>
      </p:pic>
      <p:pic>
        <p:nvPicPr>
          <p:cNvPr id="164" name="Picture">
            <a:extLst>
              <a:ext uri="{FF2B5EF4-FFF2-40B4-BE49-F238E27FC236}">
                <a16:creationId xmlns:a16="http://schemas.microsoft.com/office/drawing/2014/main" id="{C98A3F73-18EB-EC45-B5D3-166E2F0E0E81}"/>
              </a:ext>
            </a:extLst>
          </p:cNvPr>
          <p:cNvPicPr>
            <a:picLocks noChangeAspect="1"/>
          </p:cNvPicPr>
          <p:nvPr/>
        </p:nvPicPr>
        <p:blipFill>
          <a:blip r:embed="rId159"/>
          <a:stretch>
            <a:fillRect/>
          </a:stretch>
        </p:blipFill>
        <p:spPr>
          <a:xfrm>
            <a:off x="10363683" y="1286291"/>
            <a:ext cx="815626" cy="815626"/>
          </a:xfrm>
          <a:prstGeom prst="rect">
            <a:avLst/>
          </a:prstGeom>
        </p:spPr>
      </p:pic>
      <p:pic>
        <p:nvPicPr>
          <p:cNvPr id="165" name="Picture">
            <a:extLst>
              <a:ext uri="{FF2B5EF4-FFF2-40B4-BE49-F238E27FC236}">
                <a16:creationId xmlns:a16="http://schemas.microsoft.com/office/drawing/2014/main" id="{2C26EB36-4CE4-F846-8B78-A2436CCEBDE1}"/>
              </a:ext>
            </a:extLst>
          </p:cNvPr>
          <p:cNvPicPr>
            <a:picLocks noChangeAspect="1"/>
          </p:cNvPicPr>
          <p:nvPr/>
        </p:nvPicPr>
        <p:blipFill>
          <a:blip r:embed="rId160"/>
          <a:stretch>
            <a:fillRect/>
          </a:stretch>
        </p:blipFill>
        <p:spPr>
          <a:xfrm>
            <a:off x="8195403" y="2604096"/>
            <a:ext cx="941793" cy="941794"/>
          </a:xfrm>
          <a:prstGeom prst="rect">
            <a:avLst/>
          </a:prstGeom>
        </p:spPr>
      </p:pic>
      <p:pic>
        <p:nvPicPr>
          <p:cNvPr id="166" name="Picture">
            <a:extLst>
              <a:ext uri="{FF2B5EF4-FFF2-40B4-BE49-F238E27FC236}">
                <a16:creationId xmlns:a16="http://schemas.microsoft.com/office/drawing/2014/main" id="{6AC33ED2-F483-0F4D-9A6F-1C5B7A7BAA4E}"/>
              </a:ext>
            </a:extLst>
          </p:cNvPr>
          <p:cNvPicPr>
            <a:picLocks noChangeAspect="1"/>
          </p:cNvPicPr>
          <p:nvPr/>
        </p:nvPicPr>
        <p:blipFill>
          <a:blip r:embed="rId161"/>
          <a:stretch>
            <a:fillRect/>
          </a:stretch>
        </p:blipFill>
        <p:spPr>
          <a:xfrm>
            <a:off x="5791668" y="5837170"/>
            <a:ext cx="1415600" cy="1415600"/>
          </a:xfrm>
          <a:prstGeom prst="rect">
            <a:avLst/>
          </a:prstGeom>
        </p:spPr>
      </p:pic>
      <p:pic>
        <p:nvPicPr>
          <p:cNvPr id="167" name="Picture">
            <a:extLst>
              <a:ext uri="{FF2B5EF4-FFF2-40B4-BE49-F238E27FC236}">
                <a16:creationId xmlns:a16="http://schemas.microsoft.com/office/drawing/2014/main" id="{AA8FB5DC-1276-2048-9DDC-F43E9FC0C24C}"/>
              </a:ext>
            </a:extLst>
          </p:cNvPr>
          <p:cNvPicPr>
            <a:picLocks noChangeAspect="1"/>
          </p:cNvPicPr>
          <p:nvPr/>
        </p:nvPicPr>
        <p:blipFill>
          <a:blip r:embed="rId162"/>
          <a:stretch>
            <a:fillRect/>
          </a:stretch>
        </p:blipFill>
        <p:spPr>
          <a:xfrm>
            <a:off x="13261186" y="1059763"/>
            <a:ext cx="1106383" cy="1106383"/>
          </a:xfrm>
          <a:prstGeom prst="rect">
            <a:avLst/>
          </a:prstGeom>
        </p:spPr>
      </p:pic>
      <p:sp>
        <p:nvSpPr>
          <p:cNvPr id="168" name="Shape">
            <a:extLst>
              <a:ext uri="{FF2B5EF4-FFF2-40B4-BE49-F238E27FC236}">
                <a16:creationId xmlns:a16="http://schemas.microsoft.com/office/drawing/2014/main" id="{9CE48BAF-801D-5245-B06B-058068F1871C}"/>
              </a:ext>
            </a:extLst>
          </p:cNvPr>
          <p:cNvSpPr/>
          <p:nvPr/>
        </p:nvSpPr>
        <p:spPr>
          <a:xfrm>
            <a:off x="14325568" y="8001000"/>
            <a:ext cx="6162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>
            <a:bevelT w="0" h="0"/>
            <a:bevelB w="0" h="0"/>
          </a:sp3d>
        </p:spPr>
        <p:style>
          <a:lnRef idx="0">
            <a:srgbClr val="000000">
              <a:alpha val="0"/>
            </a:srgbClr>
          </a:lnRef>
          <a:fillRef idx="0">
            <a:srgbClr val="000000">
              <a:alpha val="0"/>
            </a:srgbClr>
          </a:fillRef>
          <a:effectRef idx="0">
            <a:srgbClr val="000000">
              <a:alpha val="0"/>
            </a:srgbClr>
          </a:effectRef>
          <a:fontRef idx="none">
            <a:srgbClr val="000000"/>
          </a:fontRef>
        </p:style>
        <p:txBody>
          <a:bodyPr rot="0" vert="horz" wrap="none" lIns="30480" tIns="30480" rIns="30480" bIns="30480" numCol="1" spcCol="38100" anchor="ctr">
            <a:spAutoFit/>
          </a:bodyPr>
          <a:lstStyle/>
          <a:p>
            <a:pPr algn="ctr" defTabSz="495300" hangingPunct="0">
              <a:spcBef>
                <a:spcPct val="0"/>
              </a:spcBef>
            </a:pPr>
            <a:endParaRPr lang="en-US" altLang="en-US" sz="3000" dirty="0"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0" name="Shape">
            <a:extLst>
              <a:ext uri="{FF2B5EF4-FFF2-40B4-BE49-F238E27FC236}">
                <a16:creationId xmlns:a16="http://schemas.microsoft.com/office/drawing/2014/main" id="{0147AC84-39B4-C94B-8095-093B238D5EE5}"/>
              </a:ext>
            </a:extLst>
          </p:cNvPr>
          <p:cNvSpPr/>
          <p:nvPr/>
        </p:nvSpPr>
        <p:spPr>
          <a:xfrm>
            <a:off x="14223409" y="8001561"/>
            <a:ext cx="6162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>
            <a:bevelT w="0" h="0"/>
            <a:bevelB w="0" h="0"/>
          </a:sp3d>
        </p:spPr>
        <p:style>
          <a:lnRef idx="0">
            <a:srgbClr val="000000">
              <a:alpha val="0"/>
            </a:srgbClr>
          </a:lnRef>
          <a:fillRef idx="0">
            <a:srgbClr val="000000">
              <a:alpha val="0"/>
            </a:srgbClr>
          </a:fillRef>
          <a:effectRef idx="0">
            <a:srgbClr val="000000">
              <a:alpha val="0"/>
            </a:srgbClr>
          </a:effectRef>
          <a:fontRef idx="none">
            <a:srgbClr val="000000"/>
          </a:fontRef>
        </p:style>
        <p:txBody>
          <a:bodyPr rot="0" vert="horz" wrap="none" lIns="30480" tIns="30480" rIns="30480" bIns="30480" numCol="1" spcCol="38100" anchor="ctr">
            <a:spAutoFit/>
          </a:bodyPr>
          <a:lstStyle/>
          <a:p>
            <a:pPr algn="ctr" defTabSz="495300" hangingPunct="0">
              <a:spcBef>
                <a:spcPct val="0"/>
              </a:spcBef>
            </a:pPr>
            <a:endParaRPr lang="en-US" altLang="en-US" sz="3000" dirty="0"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71" name="Picture">
            <a:extLst>
              <a:ext uri="{FF2B5EF4-FFF2-40B4-BE49-F238E27FC236}">
                <a16:creationId xmlns:a16="http://schemas.microsoft.com/office/drawing/2014/main" id="{369247BF-4F15-2241-B30D-040DAEAE4176}"/>
              </a:ext>
            </a:extLst>
          </p:cNvPr>
          <p:cNvPicPr/>
          <p:nvPr/>
        </p:nvPicPr>
        <p:blipFill>
          <a:blip r:embed="rId163"/>
          <a:stretch>
            <a:fillRect/>
          </a:stretch>
        </p:blipFill>
        <p:spPr>
          <a:xfrm>
            <a:off x="8332470" y="780361"/>
            <a:ext cx="2189975" cy="2189975"/>
          </a:xfrm>
          <a:prstGeom prst="rect">
            <a:avLst/>
          </a:prstGeom>
        </p:spPr>
      </p:pic>
      <p:pic>
        <p:nvPicPr>
          <p:cNvPr id="172" name="Picture">
            <a:extLst>
              <a:ext uri="{FF2B5EF4-FFF2-40B4-BE49-F238E27FC236}">
                <a16:creationId xmlns:a16="http://schemas.microsoft.com/office/drawing/2014/main" id="{013F0EEC-2D31-1341-89B6-3B379F30B7A2}"/>
              </a:ext>
            </a:extLst>
          </p:cNvPr>
          <p:cNvPicPr/>
          <p:nvPr/>
        </p:nvPicPr>
        <p:blipFill>
          <a:blip r:embed="rId164"/>
          <a:stretch>
            <a:fillRect/>
          </a:stretch>
        </p:blipFill>
        <p:spPr>
          <a:xfrm>
            <a:off x="6256401" y="2986659"/>
            <a:ext cx="2491740" cy="2491740"/>
          </a:xfrm>
          <a:prstGeom prst="rect">
            <a:avLst/>
          </a:prstGeom>
        </p:spPr>
      </p:pic>
      <p:pic>
        <p:nvPicPr>
          <p:cNvPr id="173" name="Picture">
            <a:extLst>
              <a:ext uri="{FF2B5EF4-FFF2-40B4-BE49-F238E27FC236}">
                <a16:creationId xmlns:a16="http://schemas.microsoft.com/office/drawing/2014/main" id="{F0D0EC00-7482-5646-8B48-47EEA91D2EDB}"/>
              </a:ext>
            </a:extLst>
          </p:cNvPr>
          <p:cNvPicPr/>
          <p:nvPr/>
        </p:nvPicPr>
        <p:blipFill>
          <a:blip r:embed="rId165"/>
          <a:stretch>
            <a:fillRect/>
          </a:stretch>
        </p:blipFill>
        <p:spPr>
          <a:xfrm>
            <a:off x="3559302" y="4656963"/>
            <a:ext cx="2491740" cy="2491740"/>
          </a:xfrm>
          <a:prstGeom prst="rect">
            <a:avLst/>
          </a:prstGeom>
        </p:spPr>
      </p:pic>
      <p:pic>
        <p:nvPicPr>
          <p:cNvPr id="174" name="Picture">
            <a:extLst>
              <a:ext uri="{FF2B5EF4-FFF2-40B4-BE49-F238E27FC236}">
                <a16:creationId xmlns:a16="http://schemas.microsoft.com/office/drawing/2014/main" id="{9F637E3E-05DA-1D41-9364-360E8A1CB5C7}"/>
              </a:ext>
            </a:extLst>
          </p:cNvPr>
          <p:cNvPicPr/>
          <p:nvPr/>
        </p:nvPicPr>
        <p:blipFill>
          <a:blip r:embed="rId166"/>
          <a:stretch>
            <a:fillRect/>
          </a:stretch>
        </p:blipFill>
        <p:spPr>
          <a:xfrm>
            <a:off x="864108" y="3420237"/>
            <a:ext cx="2026844" cy="2026844"/>
          </a:xfrm>
          <a:prstGeom prst="rect">
            <a:avLst/>
          </a:prstGeom>
        </p:spPr>
      </p:pic>
      <p:pic>
        <p:nvPicPr>
          <p:cNvPr id="175" name="Picture">
            <a:extLst>
              <a:ext uri="{FF2B5EF4-FFF2-40B4-BE49-F238E27FC236}">
                <a16:creationId xmlns:a16="http://schemas.microsoft.com/office/drawing/2014/main" id="{30EBC8B1-17A3-CF4A-A254-BF3AFA98C85F}"/>
              </a:ext>
            </a:extLst>
          </p:cNvPr>
          <p:cNvPicPr/>
          <p:nvPr/>
        </p:nvPicPr>
        <p:blipFill>
          <a:blip r:embed="rId167"/>
          <a:stretch>
            <a:fillRect/>
          </a:stretch>
        </p:blipFill>
        <p:spPr>
          <a:xfrm>
            <a:off x="11873103" y="4467499"/>
            <a:ext cx="1705082" cy="1705082"/>
          </a:xfrm>
          <a:prstGeom prst="rect">
            <a:avLst/>
          </a:prstGeom>
        </p:spPr>
      </p:pic>
      <p:pic>
        <p:nvPicPr>
          <p:cNvPr id="176" name="Picture">
            <a:extLst>
              <a:ext uri="{FF2B5EF4-FFF2-40B4-BE49-F238E27FC236}">
                <a16:creationId xmlns:a16="http://schemas.microsoft.com/office/drawing/2014/main" id="{A795E20D-AFD7-5E48-A7D6-49FBAADAD458}"/>
              </a:ext>
            </a:extLst>
          </p:cNvPr>
          <p:cNvPicPr/>
          <p:nvPr/>
        </p:nvPicPr>
        <p:blipFill>
          <a:blip r:embed="rId168"/>
          <a:stretch>
            <a:fillRect/>
          </a:stretch>
        </p:blipFill>
        <p:spPr>
          <a:xfrm>
            <a:off x="9139428" y="3609594"/>
            <a:ext cx="2491740" cy="2491740"/>
          </a:xfrm>
          <a:prstGeom prst="rect">
            <a:avLst/>
          </a:prstGeom>
        </p:spPr>
      </p:pic>
      <p:pic>
        <p:nvPicPr>
          <p:cNvPr id="177" name="Picture">
            <a:extLst>
              <a:ext uri="{FF2B5EF4-FFF2-40B4-BE49-F238E27FC236}">
                <a16:creationId xmlns:a16="http://schemas.microsoft.com/office/drawing/2014/main" id="{9F788459-792F-1B4A-8F96-157C55DBA53B}"/>
              </a:ext>
            </a:extLst>
          </p:cNvPr>
          <p:cNvPicPr/>
          <p:nvPr/>
        </p:nvPicPr>
        <p:blipFill>
          <a:blip r:embed="rId169"/>
          <a:stretch>
            <a:fillRect/>
          </a:stretch>
        </p:blipFill>
        <p:spPr>
          <a:xfrm>
            <a:off x="4382262" y="2685441"/>
            <a:ext cx="1196949" cy="1196949"/>
          </a:xfrm>
          <a:prstGeom prst="rect">
            <a:avLst/>
          </a:prstGeom>
        </p:spPr>
      </p:pic>
      <p:pic>
        <p:nvPicPr>
          <p:cNvPr id="178" name="Picture">
            <a:extLst>
              <a:ext uri="{FF2B5EF4-FFF2-40B4-BE49-F238E27FC236}">
                <a16:creationId xmlns:a16="http://schemas.microsoft.com/office/drawing/2014/main" id="{0AEBAA53-65D2-404A-A9C6-9F03E8E8051B}"/>
              </a:ext>
            </a:extLst>
          </p:cNvPr>
          <p:cNvPicPr/>
          <p:nvPr/>
        </p:nvPicPr>
        <p:blipFill>
          <a:blip r:embed="rId170"/>
          <a:stretch>
            <a:fillRect/>
          </a:stretch>
        </p:blipFill>
        <p:spPr>
          <a:xfrm>
            <a:off x="5542407" y="1058559"/>
            <a:ext cx="1713410" cy="171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B66ECB-EAF3-5B4D-8560-AD18C94DC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" t="10863" r="367" b="5896"/>
          <a:stretch/>
        </p:blipFill>
        <p:spPr>
          <a:xfrm>
            <a:off x="0" y="-1"/>
            <a:ext cx="14630400" cy="82296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AF9DC15-2631-4447-9287-01832F2D1323}"/>
              </a:ext>
            </a:extLst>
          </p:cNvPr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rgbClr val="000000">
                  <a:lumMod val="95000"/>
                  <a:lumOff val="5000"/>
                  <a:alpha val="65000"/>
                </a:srgbClr>
              </a:gs>
              <a:gs pos="100000">
                <a:srgbClr val="000000">
                  <a:lumMod val="95000"/>
                  <a:lumOff val="5000"/>
                  <a:alpha val="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mazon Ember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D8D68F-D015-1D4E-A9D6-B453A3623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444973"/>
            <a:ext cx="12908725" cy="1218795"/>
          </a:xfrm>
        </p:spPr>
        <p:txBody>
          <a:bodyPr/>
          <a:lstStyle/>
          <a:p>
            <a:r>
              <a:rPr lang="pt-BR" sz="6000" dirty="0">
                <a:latin typeface="Amazon Ember" panose="02000000000000000000" pitchFamily="2" charset="0"/>
                <a:ea typeface="Amazon Ember" panose="02000000000000000000" pitchFamily="2" charset="0"/>
                <a:cs typeface="Nexa" charset="0"/>
              </a:rPr>
              <a:t>Jornada do </a:t>
            </a:r>
            <a:r>
              <a:rPr lang="pt-BR" sz="6000" dirty="0">
                <a:solidFill>
                  <a:schemeClr val="accent1"/>
                </a:solidFill>
                <a:latin typeface="Amazon Ember" panose="02000000000000000000" pitchFamily="2" charset="0"/>
                <a:ea typeface="Amazon Ember" panose="02000000000000000000" pitchFamily="2" charset="0"/>
                <a:cs typeface="Nexa" charset="0"/>
              </a:rPr>
              <a:t>Cliente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ABD830-DBE5-2943-89B7-255687AF3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261" y="7435780"/>
            <a:ext cx="774273" cy="4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32434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Custom 14">
      <a:dk1>
        <a:srgbClr val="002D43"/>
      </a:dk1>
      <a:lt1>
        <a:srgbClr val="FFFFFF"/>
      </a:lt1>
      <a:dk2>
        <a:srgbClr val="232F3E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Test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900" dirty="0" err="1" smtClean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32782</TotalTime>
  <Words>1592</Words>
  <Application>Microsoft Macintosh PowerPoint</Application>
  <PresentationFormat>Custom</PresentationFormat>
  <Paragraphs>389</Paragraphs>
  <Slides>34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Amazon Ember</vt:lpstr>
      <vt:lpstr>Amazon Ember Light</vt:lpstr>
      <vt:lpstr>Amazon Ember Medium</vt:lpstr>
      <vt:lpstr>Amazon Ember Regular</vt:lpstr>
      <vt:lpstr>Arial</vt:lpstr>
      <vt:lpstr>Calibri</vt:lpstr>
      <vt:lpstr>Helvetica Light</vt:lpstr>
      <vt:lpstr>DeckTemplate-AWS</vt:lpstr>
      <vt:lpstr>PowerPoint Presentation</vt:lpstr>
      <vt:lpstr>PowerPoint Presentation</vt:lpstr>
      <vt:lpstr>AGENDA : </vt:lpstr>
      <vt:lpstr>Voz é o novo Padrão</vt:lpstr>
      <vt:lpstr>Acreditamos que voz será uma das próximas grandes disrupções na computação</vt:lpstr>
      <vt:lpstr>PowerPoint Presentation</vt:lpstr>
      <vt:lpstr>PowerPoint Presentation</vt:lpstr>
      <vt:lpstr>PowerPoint Presentation</vt:lpstr>
      <vt:lpstr>Jornada do Cliente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Criando uma Skill Alexa</vt:lpstr>
      <vt:lpstr>Criando uma Skill Alexa</vt:lpstr>
      <vt:lpstr>PowerPoint Presentation</vt:lpstr>
      <vt:lpstr>PowerPoint Presentation</vt:lpstr>
      <vt:lpstr>PowerPoint Presentation</vt:lpstr>
      <vt:lpstr>Utterances and Intents</vt:lpstr>
      <vt:lpstr>PowerPoint Presentation</vt:lpstr>
      <vt:lpstr>PowerPoint Presentation</vt:lpstr>
      <vt:lpstr>Fluxogramas</vt:lpstr>
      <vt:lpstr>Desenhando uma conversa</vt:lpstr>
      <vt:lpstr>Desenhando uma conversa</vt:lpstr>
      <vt:lpstr>Quem lidera a conversa? Alexa? O usuário? </vt:lpstr>
      <vt:lpstr>O usuário lidera</vt:lpstr>
      <vt:lpstr>Card de situação</vt:lpstr>
      <vt:lpstr>Mãos a obra! </vt:lpstr>
      <vt:lpstr>Padrões de design </vt:lpstr>
      <vt:lpstr>Dicas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187</cp:revision>
  <dcterms:created xsi:type="dcterms:W3CDTF">2016-06-17T18:22:10Z</dcterms:created>
  <dcterms:modified xsi:type="dcterms:W3CDTF">2020-02-10T15:37:50Z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